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8.xml" ContentType="application/vnd.openxmlformats-officedocument.presentationml.tags+xml"/>
  <Override PartName="/ppt/notesSlides/notesSlide5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  <p:sldMasterId id="2147483788" r:id="rId2"/>
  </p:sldMasterIdLst>
  <p:notesMasterIdLst>
    <p:notesMasterId r:id="rId62"/>
  </p:notesMasterIdLst>
  <p:sldIdLst>
    <p:sldId id="267" r:id="rId3"/>
    <p:sldId id="272" r:id="rId4"/>
    <p:sldId id="273" r:id="rId5"/>
    <p:sldId id="268" r:id="rId6"/>
    <p:sldId id="269" r:id="rId7"/>
    <p:sldId id="270" r:id="rId8"/>
    <p:sldId id="271" r:id="rId9"/>
    <p:sldId id="261" r:id="rId10"/>
    <p:sldId id="262" r:id="rId11"/>
    <p:sldId id="274" r:id="rId12"/>
    <p:sldId id="263" r:id="rId13"/>
    <p:sldId id="276" r:id="rId14"/>
    <p:sldId id="264" r:id="rId15"/>
    <p:sldId id="312" r:id="rId16"/>
    <p:sldId id="313" r:id="rId17"/>
    <p:sldId id="314" r:id="rId18"/>
    <p:sldId id="315" r:id="rId19"/>
    <p:sldId id="316" r:id="rId20"/>
    <p:sldId id="320" r:id="rId21"/>
    <p:sldId id="325" r:id="rId22"/>
    <p:sldId id="326" r:id="rId23"/>
    <p:sldId id="327" r:id="rId24"/>
    <p:sldId id="278" r:id="rId25"/>
    <p:sldId id="279" r:id="rId26"/>
    <p:sldId id="277" r:id="rId27"/>
    <p:sldId id="275" r:id="rId28"/>
    <p:sldId id="265" r:id="rId29"/>
    <p:sldId id="280" r:id="rId30"/>
    <p:sldId id="285" r:id="rId31"/>
    <p:sldId id="282" r:id="rId32"/>
    <p:sldId id="283" r:id="rId33"/>
    <p:sldId id="288" r:id="rId34"/>
    <p:sldId id="296" r:id="rId35"/>
    <p:sldId id="297" r:id="rId36"/>
    <p:sldId id="295" r:id="rId37"/>
    <p:sldId id="299" r:id="rId38"/>
    <p:sldId id="300" r:id="rId39"/>
    <p:sldId id="298" r:id="rId40"/>
    <p:sldId id="289" r:id="rId41"/>
    <p:sldId id="301" r:id="rId42"/>
    <p:sldId id="290" r:id="rId43"/>
    <p:sldId id="302" r:id="rId44"/>
    <p:sldId id="291" r:id="rId45"/>
    <p:sldId id="303" r:id="rId46"/>
    <p:sldId id="292" r:id="rId47"/>
    <p:sldId id="294" r:id="rId48"/>
    <p:sldId id="304" r:id="rId49"/>
    <p:sldId id="305" r:id="rId50"/>
    <p:sldId id="306" r:id="rId51"/>
    <p:sldId id="307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 snapToGrid="0" snapToObjects="1"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eike2\Publikationen%202009-\2015\2015%20def%20Info%20DaF%20W&#246;rterb&#252;cher\DICONALE%20encuesta\W&#246;rterbuchforma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eike2\Publikationen%202009-\2015\2015%20def%20Info%20DaF%20W&#246;rterb&#252;cher\DICONALE%20encuesta\WBTypologie%20und%20benutzerfrequenz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Meike2\Publikationen%202009-\2015\2015%20def%20Info%20DaF%20W&#246;rterb&#252;cher\DICONALE%20encuesta\vermisste%20Info%20ein-zweispr.WB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2400" dirty="0" smtClean="0">
                <a:latin typeface="+mj-lt"/>
              </a:rPr>
              <a:t>WB-</a:t>
            </a:r>
            <a:r>
              <a:rPr lang="es-ES" sz="2400" dirty="0" err="1" smtClean="0">
                <a:latin typeface="+mj-lt"/>
              </a:rPr>
              <a:t>Format</a:t>
            </a:r>
            <a:r>
              <a:rPr lang="es-ES" dirty="0" smtClean="0">
                <a:latin typeface="+mj-lt"/>
              </a:rPr>
              <a:t> </a:t>
            </a:r>
            <a:endParaRPr lang="es-ES" dirty="0"/>
          </a:p>
        </c:rich>
      </c:tx>
      <c:overlay val="0"/>
    </c:title>
    <c:autoTitleDeleted val="0"/>
    <c:view3D>
      <c:rotX val="15"/>
      <c:hPercent val="23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79228446384038"/>
          <c:y val="0.10911482925508328"/>
          <c:w val="0.78001783954788262"/>
          <c:h val="0.8249120323436286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Hoja4!$B$1</c:f>
              <c:strCache>
                <c:ptCount val="1"/>
                <c:pt idx="0">
                  <c:v>Umfrage D</c:v>
                </c:pt>
              </c:strCache>
            </c:strRef>
          </c:tx>
          <c:invertIfNegative val="0"/>
          <c:cat>
            <c:strRef>
              <c:f>Hoja4!$A$2:$A$6</c:f>
              <c:strCache>
                <c:ptCount val="5"/>
                <c:pt idx="0">
                  <c:v>print-Format</c:v>
                </c:pt>
                <c:pt idx="1">
                  <c:v>online-Format</c:v>
                </c:pt>
                <c:pt idx="2">
                  <c:v>CD-ROM</c:v>
                </c:pt>
                <c:pt idx="3">
                  <c:v>Apps</c:v>
                </c:pt>
                <c:pt idx="4">
                  <c:v>Übersetzungsgeräte</c:v>
                </c:pt>
              </c:strCache>
            </c:strRef>
          </c:cat>
          <c:val>
            <c:numRef>
              <c:f>Hoja4!$B$2:$B$6</c:f>
              <c:numCache>
                <c:formatCode>General</c:formatCode>
                <c:ptCount val="5"/>
                <c:pt idx="0">
                  <c:v>73.8</c:v>
                </c:pt>
                <c:pt idx="1">
                  <c:v>76.2</c:v>
                </c:pt>
                <c:pt idx="2">
                  <c:v>14.3</c:v>
                </c:pt>
                <c:pt idx="3">
                  <c:v>33.300000000000004</c:v>
                </c:pt>
                <c:pt idx="4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5-44FE-B944-CD43451AAF61}"/>
            </c:ext>
          </c:extLst>
        </c:ser>
        <c:ser>
          <c:idx val="1"/>
          <c:order val="1"/>
          <c:tx>
            <c:strRef>
              <c:f>Hoja4!$C$1</c:f>
              <c:strCache>
                <c:ptCount val="1"/>
                <c:pt idx="0">
                  <c:v>Umfrage Sp.</c:v>
                </c:pt>
              </c:strCache>
            </c:strRef>
          </c:tx>
          <c:invertIfNegative val="0"/>
          <c:cat>
            <c:strRef>
              <c:f>Hoja4!$A$2:$A$6</c:f>
              <c:strCache>
                <c:ptCount val="5"/>
                <c:pt idx="0">
                  <c:v>print-Format</c:v>
                </c:pt>
                <c:pt idx="1">
                  <c:v>online-Format</c:v>
                </c:pt>
                <c:pt idx="2">
                  <c:v>CD-ROM</c:v>
                </c:pt>
                <c:pt idx="3">
                  <c:v>Apps</c:v>
                </c:pt>
                <c:pt idx="4">
                  <c:v>Übersetzungsgeräte</c:v>
                </c:pt>
              </c:strCache>
            </c:strRef>
          </c:cat>
          <c:val>
            <c:numRef>
              <c:f>Hoja4!$C$2:$C$6</c:f>
              <c:numCache>
                <c:formatCode>General</c:formatCode>
                <c:ptCount val="5"/>
                <c:pt idx="0">
                  <c:v>35.9</c:v>
                </c:pt>
                <c:pt idx="1">
                  <c:v>90.3</c:v>
                </c:pt>
                <c:pt idx="2">
                  <c:v>7.5</c:v>
                </c:pt>
                <c:pt idx="3">
                  <c:v>36.6</c:v>
                </c:pt>
                <c:pt idx="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5-44FE-B944-CD43451AA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387648"/>
        <c:axId val="79430400"/>
        <c:axId val="0"/>
      </c:bar3DChart>
      <c:catAx>
        <c:axId val="79387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79430400"/>
        <c:crosses val="autoZero"/>
        <c:auto val="1"/>
        <c:lblAlgn val="ctr"/>
        <c:lblOffset val="100"/>
        <c:noMultiLvlLbl val="0"/>
      </c:catAx>
      <c:valAx>
        <c:axId val="794304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79387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645737449937555"/>
          <c:y val="0.49282571264587988"/>
          <c:w val="0.11426007310663196"/>
          <c:h val="0.11622558431007694"/>
        </c:manualLayout>
      </c:layout>
      <c:overlay val="0"/>
    </c:legend>
    <c:plotVisOnly val="1"/>
    <c:dispBlanksAs val="gap"/>
    <c:showDLblsOverMax val="0"/>
  </c:chart>
  <c:spPr>
    <a:ln w="25400">
      <a:solidFill>
        <a:sysClr val="windowText" lastClr="0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2400" dirty="0" err="1" smtClean="0">
                <a:latin typeface="+mj-lt"/>
              </a:rPr>
              <a:t>Wörterbuchtypologie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und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Benutzungsfrequenz</a:t>
            </a:r>
            <a:endParaRPr lang="es-ES" sz="2400" dirty="0">
              <a:latin typeface="+mj-lt"/>
            </a:endParaRP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137413238237835"/>
          <c:y val="0.11215984682257495"/>
          <c:w val="0.66764872209099446"/>
          <c:h val="0.8218670147761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Hoja4!$B$1</c:f>
              <c:strCache>
                <c:ptCount val="1"/>
                <c:pt idx="0">
                  <c:v>Umfrage in D</c:v>
                </c:pt>
              </c:strCache>
            </c:strRef>
          </c:tx>
          <c:invertIfNegative val="0"/>
          <c:cat>
            <c:strRef>
              <c:f>Hoja4!$A$2:$A$14</c:f>
              <c:strCache>
                <c:ptCount val="13"/>
                <c:pt idx="0">
                  <c:v>Zweisprachig</c:v>
                </c:pt>
                <c:pt idx="1">
                  <c:v>Einsprachig (Deutsch)</c:v>
                </c:pt>
                <c:pt idx="2">
                  <c:v>Synonym- und AntonymWB</c:v>
                </c:pt>
                <c:pt idx="3">
                  <c:v>Etymologisches WB</c:v>
                </c:pt>
                <c:pt idx="4">
                  <c:v>Phraseologisches WB</c:v>
                </c:pt>
                <c:pt idx="5">
                  <c:v>RechtschreibWB </c:v>
                </c:pt>
                <c:pt idx="6">
                  <c:v>AusspracheWB</c:v>
                </c:pt>
                <c:pt idx="7">
                  <c:v>KonstruktionsWB</c:v>
                </c:pt>
                <c:pt idx="8">
                  <c:v>SprachvarietätenWB</c:v>
                </c:pt>
                <c:pt idx="9">
                  <c:v>FachsprachenWB</c:v>
                </c:pt>
                <c:pt idx="10">
                  <c:v>Übersetzungssoftware</c:v>
                </c:pt>
                <c:pt idx="11">
                  <c:v>BildWB</c:v>
                </c:pt>
                <c:pt idx="12">
                  <c:v>Keins, aber Vokabellisten/Glossare</c:v>
                </c:pt>
              </c:strCache>
            </c:strRef>
          </c:cat>
          <c:val>
            <c:numRef>
              <c:f>Hoja4!$B$2:$B$14</c:f>
              <c:numCache>
                <c:formatCode>0.00%</c:formatCode>
                <c:ptCount val="13"/>
                <c:pt idx="0">
                  <c:v>0.78600000000000003</c:v>
                </c:pt>
                <c:pt idx="1">
                  <c:v>0.64300000000000512</c:v>
                </c:pt>
                <c:pt idx="2">
                  <c:v>0.40500000000000008</c:v>
                </c:pt>
                <c:pt idx="3">
                  <c:v>4.8000000000000001E-2</c:v>
                </c:pt>
                <c:pt idx="4">
                  <c:v>7.0999999999999994E-2</c:v>
                </c:pt>
                <c:pt idx="5">
                  <c:v>9.5000000000000043E-2</c:v>
                </c:pt>
                <c:pt idx="6">
                  <c:v>9.5000000000000043E-2</c:v>
                </c:pt>
                <c:pt idx="7" formatCode="0%">
                  <c:v>0</c:v>
                </c:pt>
                <c:pt idx="8">
                  <c:v>2.4E-2</c:v>
                </c:pt>
                <c:pt idx="9">
                  <c:v>2.4E-2</c:v>
                </c:pt>
                <c:pt idx="10">
                  <c:v>0.16700000000000001</c:v>
                </c:pt>
                <c:pt idx="11">
                  <c:v>9.5000000000000043E-2</c:v>
                </c:pt>
                <c:pt idx="12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D7-4CAF-8920-C86A3C251D2B}"/>
            </c:ext>
          </c:extLst>
        </c:ser>
        <c:ser>
          <c:idx val="1"/>
          <c:order val="1"/>
          <c:tx>
            <c:strRef>
              <c:f>Hoja4!$C$1</c:f>
              <c:strCache>
                <c:ptCount val="1"/>
                <c:pt idx="0">
                  <c:v>Umfrage in Sp.</c:v>
                </c:pt>
              </c:strCache>
            </c:strRef>
          </c:tx>
          <c:invertIfNegative val="0"/>
          <c:cat>
            <c:strRef>
              <c:f>Hoja4!$A$2:$A$14</c:f>
              <c:strCache>
                <c:ptCount val="13"/>
                <c:pt idx="0">
                  <c:v>Zweisprachig</c:v>
                </c:pt>
                <c:pt idx="1">
                  <c:v>Einsprachig (Deutsch)</c:v>
                </c:pt>
                <c:pt idx="2">
                  <c:v>Synonym- und AntonymWB</c:v>
                </c:pt>
                <c:pt idx="3">
                  <c:v>Etymologisches WB</c:v>
                </c:pt>
                <c:pt idx="4">
                  <c:v>Phraseologisches WB</c:v>
                </c:pt>
                <c:pt idx="5">
                  <c:v>RechtschreibWB </c:v>
                </c:pt>
                <c:pt idx="6">
                  <c:v>AusspracheWB</c:v>
                </c:pt>
                <c:pt idx="7">
                  <c:v>KonstruktionsWB</c:v>
                </c:pt>
                <c:pt idx="8">
                  <c:v>SprachvarietätenWB</c:v>
                </c:pt>
                <c:pt idx="9">
                  <c:v>FachsprachenWB</c:v>
                </c:pt>
                <c:pt idx="10">
                  <c:v>Übersetzungssoftware</c:v>
                </c:pt>
                <c:pt idx="11">
                  <c:v>BildWB</c:v>
                </c:pt>
                <c:pt idx="12">
                  <c:v>Keins, aber Vokabellisten/Glossare</c:v>
                </c:pt>
              </c:strCache>
            </c:strRef>
          </c:cat>
          <c:val>
            <c:numRef>
              <c:f>Hoja4!$C$2:$C$14</c:f>
              <c:numCache>
                <c:formatCode>0.00%</c:formatCode>
                <c:ptCount val="13"/>
                <c:pt idx="0">
                  <c:v>0.94599999999999995</c:v>
                </c:pt>
                <c:pt idx="1">
                  <c:v>0.36600000000000038</c:v>
                </c:pt>
                <c:pt idx="2" formatCode="0%">
                  <c:v>0.29000000000000031</c:v>
                </c:pt>
                <c:pt idx="3">
                  <c:v>8.6000000000000021E-2</c:v>
                </c:pt>
                <c:pt idx="4">
                  <c:v>7.5000000000000011E-2</c:v>
                </c:pt>
                <c:pt idx="5">
                  <c:v>5.3999999999999999E-2</c:v>
                </c:pt>
                <c:pt idx="6">
                  <c:v>0.129</c:v>
                </c:pt>
                <c:pt idx="7">
                  <c:v>8.6000000000000021E-2</c:v>
                </c:pt>
                <c:pt idx="8">
                  <c:v>2.1999999999999999E-2</c:v>
                </c:pt>
                <c:pt idx="9">
                  <c:v>6.5000000000000002E-2</c:v>
                </c:pt>
                <c:pt idx="10">
                  <c:v>9.7000000000000003E-2</c:v>
                </c:pt>
                <c:pt idx="11">
                  <c:v>8.6000000000000021E-2</c:v>
                </c:pt>
                <c:pt idx="12">
                  <c:v>1.0999999999999998E-2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D7-4CAF-8920-C86A3C251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646912"/>
        <c:axId val="82648448"/>
        <c:axId val="0"/>
      </c:bar3DChart>
      <c:catAx>
        <c:axId val="82646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s-ES"/>
          </a:p>
        </c:txPr>
        <c:crossAx val="82648448"/>
        <c:crosses val="autoZero"/>
        <c:auto val="1"/>
        <c:lblAlgn val="ctr"/>
        <c:lblOffset val="100"/>
        <c:noMultiLvlLbl val="0"/>
      </c:catAx>
      <c:valAx>
        <c:axId val="82648448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82646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Vermisste</a:t>
            </a:r>
            <a:r>
              <a:rPr lang="es-E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Information</a:t>
            </a:r>
            <a:r>
              <a:rPr lang="es-E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E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zweisprachigen</a:t>
            </a:r>
            <a:r>
              <a:rPr lang="es-E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WB</a:t>
            </a:r>
            <a:endParaRPr lang="es-ES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c:rich>
      </c:tx>
      <c:overlay val="0"/>
    </c:title>
    <c:autoTitleDeleted val="0"/>
    <c:view3D>
      <c:rotX val="15"/>
      <c:hPercent val="168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687047522953158"/>
          <c:y val="1.6216815119292221E-2"/>
          <c:w val="0.68116008512715021"/>
          <c:h val="0.9202838258607095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Umfrage in D: DaF →L1</c:v>
                </c:pt>
              </c:strCache>
            </c:strRef>
          </c:tx>
          <c:invertIfNegative val="0"/>
          <c:cat>
            <c:strRef>
              <c:f>Hoja1!$A$2:$A$17</c:f>
              <c:strCache>
                <c:ptCount val="16"/>
                <c:pt idx="0">
                  <c:v>Information zur Aussprache</c:v>
                </c:pt>
                <c:pt idx="1">
                  <c:v>klare Bedeutungsinformationen </c:v>
                </c:pt>
                <c:pt idx="2">
                  <c:v>genaue Übersetzungsäquivalente</c:v>
                </c:pt>
                <c:pt idx="3">
                  <c:v>Kompetenzbeispiele </c:v>
                </c:pt>
                <c:pt idx="4">
                  <c:v>phraseologische Information </c:v>
                </c:pt>
                <c:pt idx="5">
                  <c:v>Information zur Kombinatorik </c:v>
                </c:pt>
                <c:pt idx="6">
                  <c:v>Information zur Wortbildung </c:v>
                </c:pt>
                <c:pt idx="7">
                  <c:v>Kollokationen</c:v>
                </c:pt>
                <c:pt idx="8">
                  <c:v>Registerinformation</c:v>
                </c:pt>
                <c:pt idx="9">
                  <c:v> Information zu Flexionsparadigmen</c:v>
                </c:pt>
                <c:pt idx="10">
                  <c:v>valenzgrammatische Information </c:v>
                </c:pt>
                <c:pt idx="11">
                  <c:v>Information zu Konstruktionsalternanzen</c:v>
                </c:pt>
                <c:pt idx="12">
                  <c:v>Information zum Passivgebrauch</c:v>
                </c:pt>
                <c:pt idx="13">
                  <c:v>Bedeutungsähnlichkeitsrelationen (Synonymie etc.)</c:v>
                </c:pt>
                <c:pt idx="14">
                  <c:v>ich weiß nicht</c:v>
                </c:pt>
                <c:pt idx="15">
                  <c:v>Sonstige</c:v>
                </c:pt>
              </c:strCache>
            </c:strRef>
          </c:cat>
          <c:val>
            <c:numRef>
              <c:f>Hoja1!$B$2:$B$17</c:f>
              <c:numCache>
                <c:formatCode>General</c:formatCode>
                <c:ptCount val="16"/>
                <c:pt idx="0">
                  <c:v>19</c:v>
                </c:pt>
                <c:pt idx="1">
                  <c:v>31</c:v>
                </c:pt>
                <c:pt idx="2">
                  <c:v>40.5</c:v>
                </c:pt>
                <c:pt idx="3">
                  <c:v>31</c:v>
                </c:pt>
                <c:pt idx="4">
                  <c:v>19</c:v>
                </c:pt>
                <c:pt idx="5">
                  <c:v>19</c:v>
                </c:pt>
                <c:pt idx="6">
                  <c:v>14.3</c:v>
                </c:pt>
                <c:pt idx="7">
                  <c:v>23.8</c:v>
                </c:pt>
                <c:pt idx="8">
                  <c:v>11.9</c:v>
                </c:pt>
                <c:pt idx="9">
                  <c:v>16.7</c:v>
                </c:pt>
                <c:pt idx="10">
                  <c:v>11.9</c:v>
                </c:pt>
                <c:pt idx="11">
                  <c:v>4.8</c:v>
                </c:pt>
                <c:pt idx="12">
                  <c:v>9.5</c:v>
                </c:pt>
                <c:pt idx="13">
                  <c:v>0</c:v>
                </c:pt>
                <c:pt idx="14">
                  <c:v>11.9</c:v>
                </c:pt>
                <c:pt idx="15">
                  <c:v>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3-4D3D-A67B-2FDB5F15325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Umfrage in Sp.: DaF → L1</c:v>
                </c:pt>
              </c:strCache>
            </c:strRef>
          </c:tx>
          <c:invertIfNegative val="0"/>
          <c:cat>
            <c:strRef>
              <c:f>Hoja1!$A$2:$A$17</c:f>
              <c:strCache>
                <c:ptCount val="16"/>
                <c:pt idx="0">
                  <c:v>Information zur Aussprache</c:v>
                </c:pt>
                <c:pt idx="1">
                  <c:v>klare Bedeutungsinformationen </c:v>
                </c:pt>
                <c:pt idx="2">
                  <c:v>genaue Übersetzungsäquivalente</c:v>
                </c:pt>
                <c:pt idx="3">
                  <c:v>Kompetenzbeispiele </c:v>
                </c:pt>
                <c:pt idx="4">
                  <c:v>phraseologische Information </c:v>
                </c:pt>
                <c:pt idx="5">
                  <c:v>Information zur Kombinatorik </c:v>
                </c:pt>
                <c:pt idx="6">
                  <c:v>Information zur Wortbildung </c:v>
                </c:pt>
                <c:pt idx="7">
                  <c:v>Kollokationen</c:v>
                </c:pt>
                <c:pt idx="8">
                  <c:v>Registerinformation</c:v>
                </c:pt>
                <c:pt idx="9">
                  <c:v> Information zu Flexionsparadigmen</c:v>
                </c:pt>
                <c:pt idx="10">
                  <c:v>valenzgrammatische Information </c:v>
                </c:pt>
                <c:pt idx="11">
                  <c:v>Information zu Konstruktionsalternanzen</c:v>
                </c:pt>
                <c:pt idx="12">
                  <c:v>Information zum Passivgebrauch</c:v>
                </c:pt>
                <c:pt idx="13">
                  <c:v>Bedeutungsähnlichkeitsrelationen (Synonymie etc.)</c:v>
                </c:pt>
                <c:pt idx="14">
                  <c:v>ich weiß nicht</c:v>
                </c:pt>
                <c:pt idx="15">
                  <c:v>Sonstige</c:v>
                </c:pt>
              </c:strCache>
            </c:strRef>
          </c:cat>
          <c:val>
            <c:numRef>
              <c:f>Hoja1!$C$2:$C$17</c:f>
              <c:numCache>
                <c:formatCode>General</c:formatCode>
                <c:ptCount val="16"/>
                <c:pt idx="0">
                  <c:v>16.100000000000001</c:v>
                </c:pt>
                <c:pt idx="1">
                  <c:v>44.1</c:v>
                </c:pt>
                <c:pt idx="2">
                  <c:v>53.8</c:v>
                </c:pt>
                <c:pt idx="3">
                  <c:v>64.5</c:v>
                </c:pt>
                <c:pt idx="4">
                  <c:v>36.6</c:v>
                </c:pt>
                <c:pt idx="5">
                  <c:v>39.800000000000004</c:v>
                </c:pt>
                <c:pt idx="6">
                  <c:v>19.399999999999999</c:v>
                </c:pt>
                <c:pt idx="7">
                  <c:v>43</c:v>
                </c:pt>
                <c:pt idx="8">
                  <c:v>22.6</c:v>
                </c:pt>
                <c:pt idx="9">
                  <c:v>18.3</c:v>
                </c:pt>
                <c:pt idx="10">
                  <c:v>20.399999999999999</c:v>
                </c:pt>
                <c:pt idx="11">
                  <c:v>17.2</c:v>
                </c:pt>
                <c:pt idx="12">
                  <c:v>12.9</c:v>
                </c:pt>
                <c:pt idx="13">
                  <c:v>0</c:v>
                </c:pt>
                <c:pt idx="14">
                  <c:v>1.1000000000000001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83-4D3D-A67B-2FDB5F15325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Umfrage in D: L1→DaF</c:v>
                </c:pt>
              </c:strCache>
            </c:strRef>
          </c:tx>
          <c:invertIfNegative val="0"/>
          <c:cat>
            <c:strRef>
              <c:f>Hoja1!$A$2:$A$17</c:f>
              <c:strCache>
                <c:ptCount val="16"/>
                <c:pt idx="0">
                  <c:v>Information zur Aussprache</c:v>
                </c:pt>
                <c:pt idx="1">
                  <c:v>klare Bedeutungsinformationen </c:v>
                </c:pt>
                <c:pt idx="2">
                  <c:v>genaue Übersetzungsäquivalente</c:v>
                </c:pt>
                <c:pt idx="3">
                  <c:v>Kompetenzbeispiele </c:v>
                </c:pt>
                <c:pt idx="4">
                  <c:v>phraseologische Information </c:v>
                </c:pt>
                <c:pt idx="5">
                  <c:v>Information zur Kombinatorik </c:v>
                </c:pt>
                <c:pt idx="6">
                  <c:v>Information zur Wortbildung </c:v>
                </c:pt>
                <c:pt idx="7">
                  <c:v>Kollokationen</c:v>
                </c:pt>
                <c:pt idx="8">
                  <c:v>Registerinformation</c:v>
                </c:pt>
                <c:pt idx="9">
                  <c:v> Information zu Flexionsparadigmen</c:v>
                </c:pt>
                <c:pt idx="10">
                  <c:v>valenzgrammatische Information </c:v>
                </c:pt>
                <c:pt idx="11">
                  <c:v>Information zu Konstruktionsalternanzen</c:v>
                </c:pt>
                <c:pt idx="12">
                  <c:v>Information zum Passivgebrauch</c:v>
                </c:pt>
                <c:pt idx="13">
                  <c:v>Bedeutungsähnlichkeitsrelationen (Synonymie etc.)</c:v>
                </c:pt>
                <c:pt idx="14">
                  <c:v>ich weiß nicht</c:v>
                </c:pt>
                <c:pt idx="15">
                  <c:v>Sonstige</c:v>
                </c:pt>
              </c:strCache>
            </c:strRef>
          </c:cat>
          <c:val>
            <c:numRef>
              <c:f>Hoja1!$D$2:$D$17</c:f>
              <c:numCache>
                <c:formatCode>General</c:formatCode>
                <c:ptCount val="16"/>
                <c:pt idx="0">
                  <c:v>26.2</c:v>
                </c:pt>
                <c:pt idx="1">
                  <c:v>45.2</c:v>
                </c:pt>
                <c:pt idx="2">
                  <c:v>42.9</c:v>
                </c:pt>
                <c:pt idx="3">
                  <c:v>33.300000000000004</c:v>
                </c:pt>
                <c:pt idx="4">
                  <c:v>33.300000000000004</c:v>
                </c:pt>
                <c:pt idx="5">
                  <c:v>14.3</c:v>
                </c:pt>
                <c:pt idx="6">
                  <c:v>21.4</c:v>
                </c:pt>
                <c:pt idx="7">
                  <c:v>23.8</c:v>
                </c:pt>
                <c:pt idx="8">
                  <c:v>21.4</c:v>
                </c:pt>
                <c:pt idx="9">
                  <c:v>16.7</c:v>
                </c:pt>
                <c:pt idx="10">
                  <c:v>9.5</c:v>
                </c:pt>
                <c:pt idx="11">
                  <c:v>11.9</c:v>
                </c:pt>
                <c:pt idx="12">
                  <c:v>11.9</c:v>
                </c:pt>
                <c:pt idx="13">
                  <c:v>21.4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83-4D3D-A67B-2FDB5F15325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Umfrage in Sp.: L1→DaF</c:v>
                </c:pt>
              </c:strCache>
            </c:strRef>
          </c:tx>
          <c:invertIfNegative val="0"/>
          <c:cat>
            <c:strRef>
              <c:f>Hoja1!$A$2:$A$17</c:f>
              <c:strCache>
                <c:ptCount val="16"/>
                <c:pt idx="0">
                  <c:v>Information zur Aussprache</c:v>
                </c:pt>
                <c:pt idx="1">
                  <c:v>klare Bedeutungsinformationen </c:v>
                </c:pt>
                <c:pt idx="2">
                  <c:v>genaue Übersetzungsäquivalente</c:v>
                </c:pt>
                <c:pt idx="3">
                  <c:v>Kompetenzbeispiele </c:v>
                </c:pt>
                <c:pt idx="4">
                  <c:v>phraseologische Information </c:v>
                </c:pt>
                <c:pt idx="5">
                  <c:v>Information zur Kombinatorik </c:v>
                </c:pt>
                <c:pt idx="6">
                  <c:v>Information zur Wortbildung </c:v>
                </c:pt>
                <c:pt idx="7">
                  <c:v>Kollokationen</c:v>
                </c:pt>
                <c:pt idx="8">
                  <c:v>Registerinformation</c:v>
                </c:pt>
                <c:pt idx="9">
                  <c:v> Information zu Flexionsparadigmen</c:v>
                </c:pt>
                <c:pt idx="10">
                  <c:v>valenzgrammatische Information </c:v>
                </c:pt>
                <c:pt idx="11">
                  <c:v>Information zu Konstruktionsalternanzen</c:v>
                </c:pt>
                <c:pt idx="12">
                  <c:v>Information zum Passivgebrauch</c:v>
                </c:pt>
                <c:pt idx="13">
                  <c:v>Bedeutungsähnlichkeitsrelationen (Synonymie etc.)</c:v>
                </c:pt>
                <c:pt idx="14">
                  <c:v>ich weiß nicht</c:v>
                </c:pt>
                <c:pt idx="15">
                  <c:v>Sonstige</c:v>
                </c:pt>
              </c:strCache>
            </c:strRef>
          </c:cat>
          <c:val>
            <c:numRef>
              <c:f>Hoja1!$E$2:$E$17</c:f>
              <c:numCache>
                <c:formatCode>General</c:formatCode>
                <c:ptCount val="16"/>
                <c:pt idx="0">
                  <c:v>9.7000000000000011</c:v>
                </c:pt>
                <c:pt idx="1">
                  <c:v>36.6</c:v>
                </c:pt>
                <c:pt idx="2">
                  <c:v>50.5</c:v>
                </c:pt>
                <c:pt idx="3">
                  <c:v>60.2</c:v>
                </c:pt>
                <c:pt idx="4">
                  <c:v>38.700000000000003</c:v>
                </c:pt>
                <c:pt idx="5">
                  <c:v>37.6</c:v>
                </c:pt>
                <c:pt idx="6">
                  <c:v>20.399999999999999</c:v>
                </c:pt>
                <c:pt idx="7">
                  <c:v>39.800000000000004</c:v>
                </c:pt>
                <c:pt idx="8">
                  <c:v>22.6</c:v>
                </c:pt>
                <c:pt idx="9">
                  <c:v>19.399999999999999</c:v>
                </c:pt>
                <c:pt idx="10">
                  <c:v>22.6</c:v>
                </c:pt>
                <c:pt idx="11">
                  <c:v>16.100000000000001</c:v>
                </c:pt>
                <c:pt idx="12">
                  <c:v>8.6</c:v>
                </c:pt>
                <c:pt idx="13">
                  <c:v>33.300000000000004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83-4D3D-A67B-2FDB5F153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017472"/>
        <c:axId val="123039744"/>
        <c:axId val="0"/>
      </c:bar3DChart>
      <c:catAx>
        <c:axId val="123017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123039744"/>
        <c:crosses val="autoZero"/>
        <c:auto val="1"/>
        <c:lblAlgn val="ctr"/>
        <c:lblOffset val="100"/>
        <c:noMultiLvlLbl val="0"/>
      </c:catAx>
      <c:valAx>
        <c:axId val="1230397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3017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25400"/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8F3F9-F572-49D2-8E6B-1502721127D3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CDFB04B-81ED-45C1-B1F2-917D8A5A5C6A}">
      <dgm:prSet phldrT="[Texto]" custT="1"/>
      <dgm:spPr>
        <a:solidFill>
          <a:schemeClr val="accent1">
            <a:lumMod val="60000"/>
            <a:lumOff val="40000"/>
          </a:schemeClr>
        </a:solidFill>
        <a:ln w="31750"/>
      </dgm:spPr>
      <dgm:t>
        <a:bodyPr/>
        <a:lstStyle/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WORTFELD 1</a:t>
          </a:r>
          <a:endParaRPr lang="es-ES" sz="1800" b="1" dirty="0">
            <a:latin typeface="Arial" pitchFamily="34" charset="0"/>
            <a:cs typeface="Arial" pitchFamily="34" charset="0"/>
          </a:endParaRPr>
        </a:p>
      </dgm:t>
    </dgm:pt>
    <dgm:pt modelId="{2D90A1C3-2308-4CB9-BAAE-A628FBDD2FE2}" type="parTrans" cxnId="{794EDF93-D494-4B63-9615-47648C4F202A}">
      <dgm:prSet/>
      <dgm:spPr/>
      <dgm:t>
        <a:bodyPr/>
        <a:lstStyle/>
        <a:p>
          <a:endParaRPr lang="es-ES"/>
        </a:p>
      </dgm:t>
    </dgm:pt>
    <dgm:pt modelId="{891AAC9B-D6F0-468C-B750-99D36BD98F86}" type="sibTrans" cxnId="{794EDF93-D494-4B63-9615-47648C4F202A}">
      <dgm:prSet/>
      <dgm:spPr/>
      <dgm:t>
        <a:bodyPr/>
        <a:lstStyle/>
        <a:p>
          <a:endParaRPr lang="es-ES"/>
        </a:p>
      </dgm:t>
    </dgm:pt>
    <dgm:pt modelId="{C28894A7-99EF-4619-B813-8366CCCEB470}">
      <dgm:prSet phldrT="[Texto]" custT="1"/>
      <dgm:spPr>
        <a:solidFill>
          <a:schemeClr val="accent1">
            <a:lumMod val="40000"/>
            <a:lumOff val="60000"/>
          </a:schemeClr>
        </a:solidFill>
        <a:ln w="31750"/>
      </dgm:spPr>
      <dgm:t>
        <a:bodyPr/>
        <a:lstStyle/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SUBFELD 1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27312F2E-536E-43DD-92B1-7C1533C511DF}" type="parTrans" cxnId="{54ACEB1F-D850-4D5E-9E94-7813ECE8262F}">
      <dgm:prSet/>
      <dgm:spPr>
        <a:ln w="25400"/>
      </dgm:spPr>
      <dgm:t>
        <a:bodyPr/>
        <a:lstStyle/>
        <a:p>
          <a:endParaRPr lang="es-ES"/>
        </a:p>
      </dgm:t>
    </dgm:pt>
    <dgm:pt modelId="{B8CC55BE-A881-414A-AFA9-284D2D2994A7}" type="sibTrans" cxnId="{54ACEB1F-D850-4D5E-9E94-7813ECE8262F}">
      <dgm:prSet/>
      <dgm:spPr/>
      <dgm:t>
        <a:bodyPr/>
        <a:lstStyle/>
        <a:p>
          <a:endParaRPr lang="es-ES"/>
        </a:p>
      </dgm:t>
    </dgm:pt>
    <dgm:pt modelId="{F2F7A8D6-1210-4390-9293-5A411D867B48}">
      <dgm:prSet phldrT="[Texto]" custT="1"/>
      <dgm:spPr>
        <a:solidFill>
          <a:schemeClr val="accent1">
            <a:lumMod val="20000"/>
            <a:lumOff val="80000"/>
          </a:schemeClr>
        </a:solidFill>
        <a:ln w="31750"/>
      </dgm:spPr>
      <dgm:t>
        <a:bodyPr/>
        <a:lstStyle/>
        <a:p>
          <a:r>
            <a:rPr lang="es-ES" sz="1600" b="1" dirty="0" err="1" smtClean="0">
              <a:latin typeface="Arial" pitchFamily="34" charset="0"/>
              <a:cs typeface="Arial" pitchFamily="34" charset="0"/>
            </a:rPr>
            <a:t>Lemma</a:t>
          </a:r>
          <a:r>
            <a:rPr lang="es-ES" sz="1600" b="1" dirty="0" smtClean="0">
              <a:latin typeface="Arial" pitchFamily="34" charset="0"/>
              <a:cs typeface="Arial" pitchFamily="34" charset="0"/>
            </a:rPr>
            <a:t> 1</a:t>
          </a:r>
          <a:endParaRPr lang="es-ES" sz="1600" b="1" dirty="0">
            <a:latin typeface="Arial" pitchFamily="34" charset="0"/>
            <a:cs typeface="Arial" pitchFamily="34" charset="0"/>
          </a:endParaRPr>
        </a:p>
      </dgm:t>
    </dgm:pt>
    <dgm:pt modelId="{39C46655-7930-4B8A-ABF7-069C24EF2B18}" type="parTrans" cxnId="{BC8DB398-441E-44C4-820A-17CEA74292AC}">
      <dgm:prSet/>
      <dgm:spPr>
        <a:ln w="25400"/>
      </dgm:spPr>
      <dgm:t>
        <a:bodyPr/>
        <a:lstStyle/>
        <a:p>
          <a:endParaRPr lang="es-ES"/>
        </a:p>
      </dgm:t>
    </dgm:pt>
    <dgm:pt modelId="{3EC37467-684B-4114-A8C6-DBE36B2B48F1}" type="sibTrans" cxnId="{BC8DB398-441E-44C4-820A-17CEA74292AC}">
      <dgm:prSet/>
      <dgm:spPr/>
      <dgm:t>
        <a:bodyPr/>
        <a:lstStyle/>
        <a:p>
          <a:endParaRPr lang="es-ES"/>
        </a:p>
      </dgm:t>
    </dgm:pt>
    <dgm:pt modelId="{618BBE79-D513-48F5-9935-00BEF467EC5F}">
      <dgm:prSet phldrT="[Texto]" custT="1"/>
      <dgm:spPr>
        <a:solidFill>
          <a:schemeClr val="accent1">
            <a:lumMod val="20000"/>
            <a:lumOff val="80000"/>
          </a:schemeClr>
        </a:solidFill>
        <a:ln w="31750"/>
      </dgm:spPr>
      <dgm:t>
        <a:bodyPr/>
        <a:lstStyle/>
        <a:p>
          <a:r>
            <a:rPr lang="es-ES" sz="1600" b="1" dirty="0" err="1" smtClean="0">
              <a:latin typeface="Arial" pitchFamily="34" charset="0"/>
              <a:cs typeface="Arial" pitchFamily="34" charset="0"/>
            </a:rPr>
            <a:t>Lemma</a:t>
          </a:r>
          <a:r>
            <a:rPr lang="es-ES" sz="1600" b="1" dirty="0" smtClean="0">
              <a:latin typeface="Arial" pitchFamily="34" charset="0"/>
              <a:cs typeface="Arial" pitchFamily="34" charset="0"/>
            </a:rPr>
            <a:t> 2</a:t>
          </a:r>
          <a:endParaRPr lang="es-ES" sz="1600" b="1" dirty="0">
            <a:latin typeface="Arial" pitchFamily="34" charset="0"/>
            <a:cs typeface="Arial" pitchFamily="34" charset="0"/>
          </a:endParaRPr>
        </a:p>
      </dgm:t>
    </dgm:pt>
    <dgm:pt modelId="{9CD49123-66D8-4A69-9F82-CF29CED35766}" type="parTrans" cxnId="{4544F295-EC20-4ED4-9E0A-4EC202689D5E}">
      <dgm:prSet/>
      <dgm:spPr>
        <a:ln w="25400"/>
      </dgm:spPr>
      <dgm:t>
        <a:bodyPr/>
        <a:lstStyle/>
        <a:p>
          <a:endParaRPr lang="es-ES"/>
        </a:p>
      </dgm:t>
    </dgm:pt>
    <dgm:pt modelId="{3CCB8C46-E8A8-4857-910B-672D43B4580B}" type="sibTrans" cxnId="{4544F295-EC20-4ED4-9E0A-4EC202689D5E}">
      <dgm:prSet/>
      <dgm:spPr/>
      <dgm:t>
        <a:bodyPr/>
        <a:lstStyle/>
        <a:p>
          <a:endParaRPr lang="es-ES"/>
        </a:p>
      </dgm:t>
    </dgm:pt>
    <dgm:pt modelId="{EF3657B5-72FB-42A8-987D-D342750F6DBC}">
      <dgm:prSet phldrT="[Texto]" custT="1"/>
      <dgm:spPr>
        <a:solidFill>
          <a:schemeClr val="accent1">
            <a:lumMod val="40000"/>
            <a:lumOff val="60000"/>
          </a:schemeClr>
        </a:solidFill>
        <a:ln w="31750"/>
      </dgm:spPr>
      <dgm:t>
        <a:bodyPr/>
        <a:lstStyle/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SUBFELD 2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5F54ACBC-0C4E-406D-9B56-80743D473283}" type="parTrans" cxnId="{9A85DB46-760E-475C-A486-138EA3ED5ED3}">
      <dgm:prSet/>
      <dgm:spPr>
        <a:ln w="25400"/>
      </dgm:spPr>
      <dgm:t>
        <a:bodyPr/>
        <a:lstStyle/>
        <a:p>
          <a:endParaRPr lang="es-ES"/>
        </a:p>
      </dgm:t>
    </dgm:pt>
    <dgm:pt modelId="{D6A7CE19-2DA3-4F3C-AC34-EC2BE03F54B0}" type="sibTrans" cxnId="{9A85DB46-760E-475C-A486-138EA3ED5ED3}">
      <dgm:prSet/>
      <dgm:spPr/>
      <dgm:t>
        <a:bodyPr/>
        <a:lstStyle/>
        <a:p>
          <a:endParaRPr lang="es-ES"/>
        </a:p>
      </dgm:t>
    </dgm:pt>
    <dgm:pt modelId="{AA81ADF1-F45A-49C2-B145-ABCB96CD7F42}" type="pres">
      <dgm:prSet presAssocID="{5A18F3F9-F572-49D2-8E6B-1502721127D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4C488DD-EF11-421D-B24B-C7E42F5F406A}" type="pres">
      <dgm:prSet presAssocID="{5A18F3F9-F572-49D2-8E6B-1502721127D3}" presName="hierFlow" presStyleCnt="0"/>
      <dgm:spPr/>
    </dgm:pt>
    <dgm:pt modelId="{776E92AF-636F-49A1-9C3D-4F51397D5854}" type="pres">
      <dgm:prSet presAssocID="{5A18F3F9-F572-49D2-8E6B-1502721127D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2FE989E-1404-4B81-8585-446A10DDB37C}" type="pres">
      <dgm:prSet presAssocID="{5CDFB04B-81ED-45C1-B1F2-917D8A5A5C6A}" presName="Name14" presStyleCnt="0"/>
      <dgm:spPr/>
    </dgm:pt>
    <dgm:pt modelId="{5CE6F521-20E8-4014-AE36-4316BCAC0EA5}" type="pres">
      <dgm:prSet presAssocID="{5CDFB04B-81ED-45C1-B1F2-917D8A5A5C6A}" presName="level1Shape" presStyleLbl="node0" presStyleIdx="0" presStyleCnt="1" custScaleX="176273" custLinFactNeighborY="-20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2A9C33-7747-4A8F-911C-052031DA22D0}" type="pres">
      <dgm:prSet presAssocID="{5CDFB04B-81ED-45C1-B1F2-917D8A5A5C6A}" presName="hierChild2" presStyleCnt="0"/>
      <dgm:spPr/>
    </dgm:pt>
    <dgm:pt modelId="{FE14507C-76C0-4F81-8F39-7BB9F498D3E5}" type="pres">
      <dgm:prSet presAssocID="{27312F2E-536E-43DD-92B1-7C1533C511DF}" presName="Name19" presStyleLbl="parChTrans1D2" presStyleIdx="0" presStyleCnt="2"/>
      <dgm:spPr/>
      <dgm:t>
        <a:bodyPr/>
        <a:lstStyle/>
        <a:p>
          <a:endParaRPr lang="es-ES"/>
        </a:p>
      </dgm:t>
    </dgm:pt>
    <dgm:pt modelId="{E208AA08-2CEB-4039-BB9A-E212D3E0E369}" type="pres">
      <dgm:prSet presAssocID="{C28894A7-99EF-4619-B813-8366CCCEB470}" presName="Name21" presStyleCnt="0"/>
      <dgm:spPr/>
    </dgm:pt>
    <dgm:pt modelId="{8D52F02C-1463-4ED4-A24D-A1612C5A4485}" type="pres">
      <dgm:prSet presAssocID="{C28894A7-99EF-4619-B813-8366CCCEB470}" presName="level2Shape" presStyleLbl="node2" presStyleIdx="0" presStyleCnt="2" custScaleX="129558"/>
      <dgm:spPr/>
      <dgm:t>
        <a:bodyPr/>
        <a:lstStyle/>
        <a:p>
          <a:endParaRPr lang="es-ES"/>
        </a:p>
      </dgm:t>
    </dgm:pt>
    <dgm:pt modelId="{3B1D7419-F471-4089-BBE5-C6840A5367AB}" type="pres">
      <dgm:prSet presAssocID="{C28894A7-99EF-4619-B813-8366CCCEB470}" presName="hierChild3" presStyleCnt="0"/>
      <dgm:spPr/>
    </dgm:pt>
    <dgm:pt modelId="{4D7C21D6-746A-4969-93F9-51BEFB950934}" type="pres">
      <dgm:prSet presAssocID="{39C46655-7930-4B8A-ABF7-069C24EF2B18}" presName="Name19" presStyleLbl="parChTrans1D3" presStyleIdx="0" presStyleCnt="2"/>
      <dgm:spPr/>
      <dgm:t>
        <a:bodyPr/>
        <a:lstStyle/>
        <a:p>
          <a:endParaRPr lang="es-ES"/>
        </a:p>
      </dgm:t>
    </dgm:pt>
    <dgm:pt modelId="{A5129AB1-E2AE-4C2C-BC45-B2F7DCC8588E}" type="pres">
      <dgm:prSet presAssocID="{F2F7A8D6-1210-4390-9293-5A411D867B48}" presName="Name21" presStyleCnt="0"/>
      <dgm:spPr/>
    </dgm:pt>
    <dgm:pt modelId="{BAAD2AA2-1FA4-44F5-86C1-099FF0815A04}" type="pres">
      <dgm:prSet presAssocID="{F2F7A8D6-1210-4390-9293-5A411D867B48}" presName="level2Shape" presStyleLbl="node3" presStyleIdx="0" presStyleCnt="2" custScaleX="121228"/>
      <dgm:spPr/>
      <dgm:t>
        <a:bodyPr/>
        <a:lstStyle/>
        <a:p>
          <a:endParaRPr lang="es-ES"/>
        </a:p>
      </dgm:t>
    </dgm:pt>
    <dgm:pt modelId="{845A47FA-F146-4210-9C0A-DC8B29274C28}" type="pres">
      <dgm:prSet presAssocID="{F2F7A8D6-1210-4390-9293-5A411D867B48}" presName="hierChild3" presStyleCnt="0"/>
      <dgm:spPr/>
    </dgm:pt>
    <dgm:pt modelId="{D250E0A6-95F0-4485-83FB-F85D7B7B6ECE}" type="pres">
      <dgm:prSet presAssocID="{9CD49123-66D8-4A69-9F82-CF29CED35766}" presName="Name19" presStyleLbl="parChTrans1D3" presStyleIdx="1" presStyleCnt="2"/>
      <dgm:spPr/>
      <dgm:t>
        <a:bodyPr/>
        <a:lstStyle/>
        <a:p>
          <a:endParaRPr lang="es-ES"/>
        </a:p>
      </dgm:t>
    </dgm:pt>
    <dgm:pt modelId="{FE1057DC-3982-4BC0-BC97-167642677A5F}" type="pres">
      <dgm:prSet presAssocID="{618BBE79-D513-48F5-9935-00BEF467EC5F}" presName="Name21" presStyleCnt="0"/>
      <dgm:spPr/>
    </dgm:pt>
    <dgm:pt modelId="{09C9C3F7-7816-4E12-B372-8CBAD2D4E859}" type="pres">
      <dgm:prSet presAssocID="{618BBE79-D513-48F5-9935-00BEF467EC5F}" presName="level2Shape" presStyleLbl="node3" presStyleIdx="1" presStyleCnt="2" custScaleX="121879"/>
      <dgm:spPr/>
      <dgm:t>
        <a:bodyPr/>
        <a:lstStyle/>
        <a:p>
          <a:endParaRPr lang="es-ES"/>
        </a:p>
      </dgm:t>
    </dgm:pt>
    <dgm:pt modelId="{7081BC22-0F36-4D99-A0FC-E3B2983FE458}" type="pres">
      <dgm:prSet presAssocID="{618BBE79-D513-48F5-9935-00BEF467EC5F}" presName="hierChild3" presStyleCnt="0"/>
      <dgm:spPr/>
    </dgm:pt>
    <dgm:pt modelId="{38850168-569E-4AF8-8490-D2E948C1275F}" type="pres">
      <dgm:prSet presAssocID="{5F54ACBC-0C4E-406D-9B56-80743D473283}" presName="Name19" presStyleLbl="parChTrans1D2" presStyleIdx="1" presStyleCnt="2"/>
      <dgm:spPr/>
      <dgm:t>
        <a:bodyPr/>
        <a:lstStyle/>
        <a:p>
          <a:endParaRPr lang="es-ES"/>
        </a:p>
      </dgm:t>
    </dgm:pt>
    <dgm:pt modelId="{81947E14-DEFB-4DE6-8E76-541A565D4C24}" type="pres">
      <dgm:prSet presAssocID="{EF3657B5-72FB-42A8-987D-D342750F6DBC}" presName="Name21" presStyleCnt="0"/>
      <dgm:spPr/>
    </dgm:pt>
    <dgm:pt modelId="{128C555E-25D7-4D38-9B11-2E21BBFB87C6}" type="pres">
      <dgm:prSet presAssocID="{EF3657B5-72FB-42A8-987D-D342750F6DBC}" presName="level2Shape" presStyleLbl="node2" presStyleIdx="1" presStyleCnt="2" custScaleX="128393"/>
      <dgm:spPr/>
      <dgm:t>
        <a:bodyPr/>
        <a:lstStyle/>
        <a:p>
          <a:endParaRPr lang="es-ES"/>
        </a:p>
      </dgm:t>
    </dgm:pt>
    <dgm:pt modelId="{EFD3CC91-6CFC-4656-BACB-394874E37DCC}" type="pres">
      <dgm:prSet presAssocID="{EF3657B5-72FB-42A8-987D-D342750F6DBC}" presName="hierChild3" presStyleCnt="0"/>
      <dgm:spPr/>
    </dgm:pt>
    <dgm:pt modelId="{5ACD4862-F775-4CBA-A42B-37DE4A4DECB3}" type="pres">
      <dgm:prSet presAssocID="{5A18F3F9-F572-49D2-8E6B-1502721127D3}" presName="bgShapesFlow" presStyleCnt="0"/>
      <dgm:spPr/>
    </dgm:pt>
  </dgm:ptLst>
  <dgm:cxnLst>
    <dgm:cxn modelId="{9A85DB46-760E-475C-A486-138EA3ED5ED3}" srcId="{5CDFB04B-81ED-45C1-B1F2-917D8A5A5C6A}" destId="{EF3657B5-72FB-42A8-987D-D342750F6DBC}" srcOrd="1" destOrd="0" parTransId="{5F54ACBC-0C4E-406D-9B56-80743D473283}" sibTransId="{D6A7CE19-2DA3-4F3C-AC34-EC2BE03F54B0}"/>
    <dgm:cxn modelId="{54ACEB1F-D850-4D5E-9E94-7813ECE8262F}" srcId="{5CDFB04B-81ED-45C1-B1F2-917D8A5A5C6A}" destId="{C28894A7-99EF-4619-B813-8366CCCEB470}" srcOrd="0" destOrd="0" parTransId="{27312F2E-536E-43DD-92B1-7C1533C511DF}" sibTransId="{B8CC55BE-A881-414A-AFA9-284D2D2994A7}"/>
    <dgm:cxn modelId="{7154897E-7CC9-4BD2-8C90-4EBADE558B86}" type="presOf" srcId="{5CDFB04B-81ED-45C1-B1F2-917D8A5A5C6A}" destId="{5CE6F521-20E8-4014-AE36-4316BCAC0EA5}" srcOrd="0" destOrd="0" presId="urn:microsoft.com/office/officeart/2005/8/layout/hierarchy6"/>
    <dgm:cxn modelId="{BC8DB398-441E-44C4-820A-17CEA74292AC}" srcId="{C28894A7-99EF-4619-B813-8366CCCEB470}" destId="{F2F7A8D6-1210-4390-9293-5A411D867B48}" srcOrd="0" destOrd="0" parTransId="{39C46655-7930-4B8A-ABF7-069C24EF2B18}" sibTransId="{3EC37467-684B-4114-A8C6-DBE36B2B48F1}"/>
    <dgm:cxn modelId="{89B7C7DA-21B4-4655-A93E-DBECF78B0A8C}" type="presOf" srcId="{EF3657B5-72FB-42A8-987D-D342750F6DBC}" destId="{128C555E-25D7-4D38-9B11-2E21BBFB87C6}" srcOrd="0" destOrd="0" presId="urn:microsoft.com/office/officeart/2005/8/layout/hierarchy6"/>
    <dgm:cxn modelId="{4B5591DF-28CE-4979-A506-17AB07495785}" type="presOf" srcId="{9CD49123-66D8-4A69-9F82-CF29CED35766}" destId="{D250E0A6-95F0-4485-83FB-F85D7B7B6ECE}" srcOrd="0" destOrd="0" presId="urn:microsoft.com/office/officeart/2005/8/layout/hierarchy6"/>
    <dgm:cxn modelId="{0E9E2C91-EFB1-4C3B-8645-3C10B9C68DEE}" type="presOf" srcId="{27312F2E-536E-43DD-92B1-7C1533C511DF}" destId="{FE14507C-76C0-4F81-8F39-7BB9F498D3E5}" srcOrd="0" destOrd="0" presId="urn:microsoft.com/office/officeart/2005/8/layout/hierarchy6"/>
    <dgm:cxn modelId="{BB2D122E-E04B-4CD9-A4ED-C3A12425E5E8}" type="presOf" srcId="{5A18F3F9-F572-49D2-8E6B-1502721127D3}" destId="{AA81ADF1-F45A-49C2-B145-ABCB96CD7F42}" srcOrd="0" destOrd="0" presId="urn:microsoft.com/office/officeart/2005/8/layout/hierarchy6"/>
    <dgm:cxn modelId="{960EE701-A7E7-4AE2-8099-34498E16F0E1}" type="presOf" srcId="{39C46655-7930-4B8A-ABF7-069C24EF2B18}" destId="{4D7C21D6-746A-4969-93F9-51BEFB950934}" srcOrd="0" destOrd="0" presId="urn:microsoft.com/office/officeart/2005/8/layout/hierarchy6"/>
    <dgm:cxn modelId="{4544F295-EC20-4ED4-9E0A-4EC202689D5E}" srcId="{C28894A7-99EF-4619-B813-8366CCCEB470}" destId="{618BBE79-D513-48F5-9935-00BEF467EC5F}" srcOrd="1" destOrd="0" parTransId="{9CD49123-66D8-4A69-9F82-CF29CED35766}" sibTransId="{3CCB8C46-E8A8-4857-910B-672D43B4580B}"/>
    <dgm:cxn modelId="{AAB47F17-FCC8-4FFD-8870-2E28C2E23FDB}" type="presOf" srcId="{C28894A7-99EF-4619-B813-8366CCCEB470}" destId="{8D52F02C-1463-4ED4-A24D-A1612C5A4485}" srcOrd="0" destOrd="0" presId="urn:microsoft.com/office/officeart/2005/8/layout/hierarchy6"/>
    <dgm:cxn modelId="{794EDF93-D494-4B63-9615-47648C4F202A}" srcId="{5A18F3F9-F572-49D2-8E6B-1502721127D3}" destId="{5CDFB04B-81ED-45C1-B1F2-917D8A5A5C6A}" srcOrd="0" destOrd="0" parTransId="{2D90A1C3-2308-4CB9-BAAE-A628FBDD2FE2}" sibTransId="{891AAC9B-D6F0-468C-B750-99D36BD98F86}"/>
    <dgm:cxn modelId="{9F2017C1-7BCB-4451-85F5-FE224FEA2E9D}" type="presOf" srcId="{5F54ACBC-0C4E-406D-9B56-80743D473283}" destId="{38850168-569E-4AF8-8490-D2E948C1275F}" srcOrd="0" destOrd="0" presId="urn:microsoft.com/office/officeart/2005/8/layout/hierarchy6"/>
    <dgm:cxn modelId="{7A33B6E4-85E6-40C3-AF01-279313AFDC65}" type="presOf" srcId="{F2F7A8D6-1210-4390-9293-5A411D867B48}" destId="{BAAD2AA2-1FA4-44F5-86C1-099FF0815A04}" srcOrd="0" destOrd="0" presId="urn:microsoft.com/office/officeart/2005/8/layout/hierarchy6"/>
    <dgm:cxn modelId="{708E9745-34A7-4E7A-B6B3-A75C951A671D}" type="presOf" srcId="{618BBE79-D513-48F5-9935-00BEF467EC5F}" destId="{09C9C3F7-7816-4E12-B372-8CBAD2D4E859}" srcOrd="0" destOrd="0" presId="urn:microsoft.com/office/officeart/2005/8/layout/hierarchy6"/>
    <dgm:cxn modelId="{33F64DA9-F74D-48F8-813E-7F49CEB0A20E}" type="presParOf" srcId="{AA81ADF1-F45A-49C2-B145-ABCB96CD7F42}" destId="{B4C488DD-EF11-421D-B24B-C7E42F5F406A}" srcOrd="0" destOrd="0" presId="urn:microsoft.com/office/officeart/2005/8/layout/hierarchy6"/>
    <dgm:cxn modelId="{EAE09B9D-A72F-4A04-97B2-7FBB2131F8CF}" type="presParOf" srcId="{B4C488DD-EF11-421D-B24B-C7E42F5F406A}" destId="{776E92AF-636F-49A1-9C3D-4F51397D5854}" srcOrd="0" destOrd="0" presId="urn:microsoft.com/office/officeart/2005/8/layout/hierarchy6"/>
    <dgm:cxn modelId="{234B7D24-29A5-4441-B8BB-14F58D02E28C}" type="presParOf" srcId="{776E92AF-636F-49A1-9C3D-4F51397D5854}" destId="{D2FE989E-1404-4B81-8585-446A10DDB37C}" srcOrd="0" destOrd="0" presId="urn:microsoft.com/office/officeart/2005/8/layout/hierarchy6"/>
    <dgm:cxn modelId="{15201753-6BDC-414E-BEF9-33558F1AB7E2}" type="presParOf" srcId="{D2FE989E-1404-4B81-8585-446A10DDB37C}" destId="{5CE6F521-20E8-4014-AE36-4316BCAC0EA5}" srcOrd="0" destOrd="0" presId="urn:microsoft.com/office/officeart/2005/8/layout/hierarchy6"/>
    <dgm:cxn modelId="{B9BCC178-C102-4A1B-8A26-A6563D3A71ED}" type="presParOf" srcId="{D2FE989E-1404-4B81-8585-446A10DDB37C}" destId="{452A9C33-7747-4A8F-911C-052031DA22D0}" srcOrd="1" destOrd="0" presId="urn:microsoft.com/office/officeart/2005/8/layout/hierarchy6"/>
    <dgm:cxn modelId="{367E2424-F03F-4E12-836E-ABBE309CB4B8}" type="presParOf" srcId="{452A9C33-7747-4A8F-911C-052031DA22D0}" destId="{FE14507C-76C0-4F81-8F39-7BB9F498D3E5}" srcOrd="0" destOrd="0" presId="urn:microsoft.com/office/officeart/2005/8/layout/hierarchy6"/>
    <dgm:cxn modelId="{EF01EC70-FCB7-4109-803A-A78366D68837}" type="presParOf" srcId="{452A9C33-7747-4A8F-911C-052031DA22D0}" destId="{E208AA08-2CEB-4039-BB9A-E212D3E0E369}" srcOrd="1" destOrd="0" presId="urn:microsoft.com/office/officeart/2005/8/layout/hierarchy6"/>
    <dgm:cxn modelId="{B97B936B-B835-4A0D-8DFD-5276AAB47AA8}" type="presParOf" srcId="{E208AA08-2CEB-4039-BB9A-E212D3E0E369}" destId="{8D52F02C-1463-4ED4-A24D-A1612C5A4485}" srcOrd="0" destOrd="0" presId="urn:microsoft.com/office/officeart/2005/8/layout/hierarchy6"/>
    <dgm:cxn modelId="{C1C70757-9C17-43BD-8D70-359B2839BBCF}" type="presParOf" srcId="{E208AA08-2CEB-4039-BB9A-E212D3E0E369}" destId="{3B1D7419-F471-4089-BBE5-C6840A5367AB}" srcOrd="1" destOrd="0" presId="urn:microsoft.com/office/officeart/2005/8/layout/hierarchy6"/>
    <dgm:cxn modelId="{DE3B55FB-483B-423D-A05E-2C12518E6965}" type="presParOf" srcId="{3B1D7419-F471-4089-BBE5-C6840A5367AB}" destId="{4D7C21D6-746A-4969-93F9-51BEFB950934}" srcOrd="0" destOrd="0" presId="urn:microsoft.com/office/officeart/2005/8/layout/hierarchy6"/>
    <dgm:cxn modelId="{9D7FCAED-0CF6-46A2-81F5-1D89754E9498}" type="presParOf" srcId="{3B1D7419-F471-4089-BBE5-C6840A5367AB}" destId="{A5129AB1-E2AE-4C2C-BC45-B2F7DCC8588E}" srcOrd="1" destOrd="0" presId="urn:microsoft.com/office/officeart/2005/8/layout/hierarchy6"/>
    <dgm:cxn modelId="{52152FF1-0665-4733-B63C-ECA3959CBF68}" type="presParOf" srcId="{A5129AB1-E2AE-4C2C-BC45-B2F7DCC8588E}" destId="{BAAD2AA2-1FA4-44F5-86C1-099FF0815A04}" srcOrd="0" destOrd="0" presId="urn:microsoft.com/office/officeart/2005/8/layout/hierarchy6"/>
    <dgm:cxn modelId="{520B3B1E-4271-4F43-ABBC-A9BC7A94141C}" type="presParOf" srcId="{A5129AB1-E2AE-4C2C-BC45-B2F7DCC8588E}" destId="{845A47FA-F146-4210-9C0A-DC8B29274C28}" srcOrd="1" destOrd="0" presId="urn:microsoft.com/office/officeart/2005/8/layout/hierarchy6"/>
    <dgm:cxn modelId="{D4BE9D0F-F4D1-4F89-91FA-D31F50F2C1BE}" type="presParOf" srcId="{3B1D7419-F471-4089-BBE5-C6840A5367AB}" destId="{D250E0A6-95F0-4485-83FB-F85D7B7B6ECE}" srcOrd="2" destOrd="0" presId="urn:microsoft.com/office/officeart/2005/8/layout/hierarchy6"/>
    <dgm:cxn modelId="{2D749A00-2AF5-4E8F-8453-4D1A9C46333F}" type="presParOf" srcId="{3B1D7419-F471-4089-BBE5-C6840A5367AB}" destId="{FE1057DC-3982-4BC0-BC97-167642677A5F}" srcOrd="3" destOrd="0" presId="urn:microsoft.com/office/officeart/2005/8/layout/hierarchy6"/>
    <dgm:cxn modelId="{7DED9ECA-AB68-479A-B60F-61B13951D1F0}" type="presParOf" srcId="{FE1057DC-3982-4BC0-BC97-167642677A5F}" destId="{09C9C3F7-7816-4E12-B372-8CBAD2D4E859}" srcOrd="0" destOrd="0" presId="urn:microsoft.com/office/officeart/2005/8/layout/hierarchy6"/>
    <dgm:cxn modelId="{6B783286-2CE0-47CE-8C88-9181781D029B}" type="presParOf" srcId="{FE1057DC-3982-4BC0-BC97-167642677A5F}" destId="{7081BC22-0F36-4D99-A0FC-E3B2983FE458}" srcOrd="1" destOrd="0" presId="urn:microsoft.com/office/officeart/2005/8/layout/hierarchy6"/>
    <dgm:cxn modelId="{7F586214-32B1-47E9-B2D9-90A2C387265E}" type="presParOf" srcId="{452A9C33-7747-4A8F-911C-052031DA22D0}" destId="{38850168-569E-4AF8-8490-D2E948C1275F}" srcOrd="2" destOrd="0" presId="urn:microsoft.com/office/officeart/2005/8/layout/hierarchy6"/>
    <dgm:cxn modelId="{07590ED7-CF35-4CC2-AD35-3120B9147B65}" type="presParOf" srcId="{452A9C33-7747-4A8F-911C-052031DA22D0}" destId="{81947E14-DEFB-4DE6-8E76-541A565D4C24}" srcOrd="3" destOrd="0" presId="urn:microsoft.com/office/officeart/2005/8/layout/hierarchy6"/>
    <dgm:cxn modelId="{F4149BF2-4E46-4433-BFF5-6CDA35DF5548}" type="presParOf" srcId="{81947E14-DEFB-4DE6-8E76-541A565D4C24}" destId="{128C555E-25D7-4D38-9B11-2E21BBFB87C6}" srcOrd="0" destOrd="0" presId="urn:microsoft.com/office/officeart/2005/8/layout/hierarchy6"/>
    <dgm:cxn modelId="{7835010E-E174-425B-8C64-428D45F6B845}" type="presParOf" srcId="{81947E14-DEFB-4DE6-8E76-541A565D4C24}" destId="{EFD3CC91-6CFC-4656-BACB-394874E37DCC}" srcOrd="1" destOrd="0" presId="urn:microsoft.com/office/officeart/2005/8/layout/hierarchy6"/>
    <dgm:cxn modelId="{6759783C-CE85-4243-984D-D530F174829C}" type="presParOf" srcId="{AA81ADF1-F45A-49C2-B145-ABCB96CD7F42}" destId="{5ACD4862-F775-4CBA-A42B-37DE4A4DECB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0B04EF-36A9-46EC-8C95-5E3A970CE525}" type="doc">
      <dgm:prSet loTypeId="urn:microsoft.com/office/officeart/2005/8/layout/radial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ED982C0-F4D4-44E2-8C18-2CFF6C53FBBD}">
      <dgm:prSet phldrT="[Texto]" custT="1"/>
      <dgm:spPr>
        <a:solidFill>
          <a:schemeClr val="bg1"/>
        </a:solidFill>
        <a:ln w="31750"/>
      </dgm:spPr>
      <dgm:t>
        <a:bodyPr/>
        <a:lstStyle/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LEXIKOGRAPHISCHE INFORMATION</a:t>
          </a:r>
          <a:endParaRPr lang="es-ES" sz="1800" b="1" dirty="0">
            <a:latin typeface="Arial" pitchFamily="34" charset="0"/>
            <a:cs typeface="Arial" pitchFamily="34" charset="0"/>
          </a:endParaRPr>
        </a:p>
      </dgm:t>
    </dgm:pt>
    <dgm:pt modelId="{3D57416D-23DE-4588-8EE5-7897197F31B4}" type="parTrans" cxnId="{3BE4AA87-9DA4-42B6-83EE-8E9DC2ACF1AE}">
      <dgm:prSet/>
      <dgm:spPr/>
      <dgm:t>
        <a:bodyPr/>
        <a:lstStyle/>
        <a:p>
          <a:endParaRPr lang="es-ES"/>
        </a:p>
      </dgm:t>
    </dgm:pt>
    <dgm:pt modelId="{87662FDB-B3C0-4B70-AADF-9C7445EA964E}" type="sibTrans" cxnId="{3BE4AA87-9DA4-42B6-83EE-8E9DC2ACF1AE}">
      <dgm:prSet/>
      <dgm:spPr/>
      <dgm:t>
        <a:bodyPr/>
        <a:lstStyle/>
        <a:p>
          <a:endParaRPr lang="es-ES"/>
        </a:p>
      </dgm:t>
    </dgm:pt>
    <dgm:pt modelId="{90849169-6592-499C-9932-19190DB2BBCD}">
      <dgm:prSet phldrT="[Texto]" custT="1"/>
      <dgm:spPr>
        <a:ln w="25400"/>
      </dgm:spPr>
      <dgm:t>
        <a:bodyPr/>
        <a:lstStyle/>
        <a:p>
          <a:pPr algn="ctr"/>
          <a:r>
            <a:rPr lang="es-ES" sz="1800" b="1" dirty="0" err="1" smtClean="0">
              <a:latin typeface="Arial" pitchFamily="34" charset="0"/>
              <a:cs typeface="Arial" pitchFamily="34" charset="0"/>
            </a:rPr>
            <a:t>spanischsprachige</a:t>
          </a:r>
          <a:endParaRPr lang="es-ES" sz="1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S" sz="1800" b="1" dirty="0" err="1" smtClean="0">
              <a:latin typeface="Arial" pitchFamily="34" charset="0"/>
              <a:cs typeface="Arial" pitchFamily="34" charset="0"/>
            </a:rPr>
            <a:t>Benutzer</a:t>
          </a:r>
          <a:endParaRPr lang="es-ES" sz="2000" b="1" dirty="0">
            <a:latin typeface="Arial" pitchFamily="34" charset="0"/>
            <a:cs typeface="Arial" pitchFamily="34" charset="0"/>
          </a:endParaRPr>
        </a:p>
      </dgm:t>
    </dgm:pt>
    <dgm:pt modelId="{79987355-0843-4F7C-AA52-225DFE42BE9B}" type="parTrans" cxnId="{C47EAC2A-3833-4B78-8854-85FDF67786F2}">
      <dgm:prSet/>
      <dgm:spPr>
        <a:solidFill>
          <a:schemeClr val="accent2">
            <a:lumMod val="75000"/>
          </a:schemeClr>
        </a:solidFill>
        <a:ln w="2540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36407A1A-2D78-497F-92B2-D79751E52516}" type="sibTrans" cxnId="{C47EAC2A-3833-4B78-8854-85FDF67786F2}">
      <dgm:prSet/>
      <dgm:spPr/>
      <dgm:t>
        <a:bodyPr/>
        <a:lstStyle/>
        <a:p>
          <a:endParaRPr lang="es-ES"/>
        </a:p>
      </dgm:t>
    </dgm:pt>
    <dgm:pt modelId="{3351EEBD-F988-44C1-AD27-D0142F13E5CB}">
      <dgm:prSet phldrT="[Texto]" custT="1"/>
      <dgm:spPr>
        <a:ln w="25400"/>
      </dgm:spPr>
      <dgm:t>
        <a:bodyPr/>
        <a:lstStyle/>
        <a:p>
          <a:pPr algn="ctr"/>
          <a:r>
            <a:rPr lang="es-ES" sz="1800" b="1" dirty="0" err="1" smtClean="0">
              <a:latin typeface="Arial" pitchFamily="34" charset="0"/>
              <a:cs typeface="Arial" pitchFamily="34" charset="0"/>
            </a:rPr>
            <a:t>deutschsprachige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</a:t>
          </a:r>
        </a:p>
        <a:p>
          <a:pPr algn="ctr"/>
          <a:r>
            <a:rPr lang="es-ES" sz="1800" b="1" dirty="0" err="1" smtClean="0">
              <a:latin typeface="Arial" pitchFamily="34" charset="0"/>
              <a:cs typeface="Arial" pitchFamily="34" charset="0"/>
            </a:rPr>
            <a:t>Benutzer</a:t>
          </a:r>
          <a:endParaRPr lang="es-ES" sz="1800" b="1" dirty="0" smtClean="0">
            <a:latin typeface="Arial" pitchFamily="34" charset="0"/>
            <a:cs typeface="Arial" pitchFamily="34" charset="0"/>
          </a:endParaRPr>
        </a:p>
      </dgm:t>
    </dgm:pt>
    <dgm:pt modelId="{8EC89B8C-0237-46FC-A537-3DF59C1D8D30}" type="parTrans" cxnId="{52BE2C70-1DD5-4B65-9CD9-AECA344B1C96}">
      <dgm:prSet/>
      <dgm:spPr>
        <a:solidFill>
          <a:schemeClr val="accent2">
            <a:lumMod val="75000"/>
          </a:schemeClr>
        </a:solidFill>
        <a:ln w="25400"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82C291C5-7EFA-480E-BA34-029E5B962FAD}" type="sibTrans" cxnId="{52BE2C70-1DD5-4B65-9CD9-AECA344B1C96}">
      <dgm:prSet/>
      <dgm:spPr/>
      <dgm:t>
        <a:bodyPr/>
        <a:lstStyle/>
        <a:p>
          <a:endParaRPr lang="es-ES"/>
        </a:p>
      </dgm:t>
    </dgm:pt>
    <dgm:pt modelId="{4455D3B4-750F-44DE-9E4A-090A0ED290FB}" type="pres">
      <dgm:prSet presAssocID="{7F0B04EF-36A9-46EC-8C95-5E3A970CE52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E15266-E9FA-4747-9445-4121CF3BDB7B}" type="pres">
      <dgm:prSet presAssocID="{FED982C0-F4D4-44E2-8C18-2CFF6C53FBBD}" presName="centerShape" presStyleLbl="node0" presStyleIdx="0" presStyleCnt="1" custScaleX="298774" custScaleY="127939"/>
      <dgm:spPr/>
      <dgm:t>
        <a:bodyPr/>
        <a:lstStyle/>
        <a:p>
          <a:endParaRPr lang="es-ES"/>
        </a:p>
      </dgm:t>
    </dgm:pt>
    <dgm:pt modelId="{ECD4E798-1DD5-4100-A313-65EC18DCF947}" type="pres">
      <dgm:prSet presAssocID="{79987355-0843-4F7C-AA52-225DFE42BE9B}" presName="parTrans" presStyleLbl="sibTrans2D1" presStyleIdx="0" presStyleCnt="2" custAng="4820226" custFlipHor="1" custScaleX="388482" custScaleY="113793" custLinFactNeighborX="60314" custLinFactNeighborY="3311" custRadScaleRad="37911" custRadScaleInc="-2147483648"/>
      <dgm:spPr/>
      <dgm:t>
        <a:bodyPr/>
        <a:lstStyle/>
        <a:p>
          <a:endParaRPr lang="es-ES"/>
        </a:p>
      </dgm:t>
    </dgm:pt>
    <dgm:pt modelId="{42CBC6AC-8220-4225-97A5-972877BCEF5C}" type="pres">
      <dgm:prSet presAssocID="{79987355-0843-4F7C-AA52-225DFE42BE9B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13794AD9-7080-423F-AFDB-02A9CDD19551}" type="pres">
      <dgm:prSet presAssocID="{90849169-6592-499C-9932-19190DB2BBCD}" presName="node" presStyleLbl="node1" presStyleIdx="0" presStyleCnt="2" custScaleX="266084" custRadScaleRad="153093" custRadScaleInc="581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53B89D-ED21-489C-B864-73975ACC765F}" type="pres">
      <dgm:prSet presAssocID="{8EC89B8C-0237-46FC-A537-3DF59C1D8D30}" presName="parTrans" presStyleLbl="sibTrans2D1" presStyleIdx="1" presStyleCnt="2" custFlipVert="1" custFlipHor="1" custScaleX="443840" custScaleY="123464" custLinFactNeighborY="35134"/>
      <dgm:spPr/>
      <dgm:t>
        <a:bodyPr/>
        <a:lstStyle/>
        <a:p>
          <a:endParaRPr lang="es-ES"/>
        </a:p>
      </dgm:t>
    </dgm:pt>
    <dgm:pt modelId="{951F9307-F4C3-4663-94D0-37CE67AB952B}" type="pres">
      <dgm:prSet presAssocID="{8EC89B8C-0237-46FC-A537-3DF59C1D8D30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51E61A55-D1E6-4FFF-8119-80B073F74FC5}" type="pres">
      <dgm:prSet presAssocID="{3351EEBD-F988-44C1-AD27-D0142F13E5CB}" presName="node" presStyleLbl="node1" presStyleIdx="1" presStyleCnt="2" custScaleX="248141" custScaleY="117380" custRadScaleRad="160280" custRadScaleInc="585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00BA4F7-807A-4D4D-BFCD-A7F58D805A10}" type="presOf" srcId="{FED982C0-F4D4-44E2-8C18-2CFF6C53FBBD}" destId="{C4E15266-E9FA-4747-9445-4121CF3BDB7B}" srcOrd="0" destOrd="0" presId="urn:microsoft.com/office/officeart/2005/8/layout/radial5"/>
    <dgm:cxn modelId="{C47EAC2A-3833-4B78-8854-85FDF67786F2}" srcId="{FED982C0-F4D4-44E2-8C18-2CFF6C53FBBD}" destId="{90849169-6592-499C-9932-19190DB2BBCD}" srcOrd="0" destOrd="0" parTransId="{79987355-0843-4F7C-AA52-225DFE42BE9B}" sibTransId="{36407A1A-2D78-497F-92B2-D79751E52516}"/>
    <dgm:cxn modelId="{1C50E7A7-4232-499D-A62E-CB2CBD9B36FE}" type="presOf" srcId="{90849169-6592-499C-9932-19190DB2BBCD}" destId="{13794AD9-7080-423F-AFDB-02A9CDD19551}" srcOrd="0" destOrd="0" presId="urn:microsoft.com/office/officeart/2005/8/layout/radial5"/>
    <dgm:cxn modelId="{5651F2DC-CB39-4235-8419-C5B39AA5303B}" type="presOf" srcId="{7F0B04EF-36A9-46EC-8C95-5E3A970CE525}" destId="{4455D3B4-750F-44DE-9E4A-090A0ED290FB}" srcOrd="0" destOrd="0" presId="urn:microsoft.com/office/officeart/2005/8/layout/radial5"/>
    <dgm:cxn modelId="{BA8DFA98-074F-4922-972B-5921A650114E}" type="presOf" srcId="{3351EEBD-F988-44C1-AD27-D0142F13E5CB}" destId="{51E61A55-D1E6-4FFF-8119-80B073F74FC5}" srcOrd="0" destOrd="0" presId="urn:microsoft.com/office/officeart/2005/8/layout/radial5"/>
    <dgm:cxn modelId="{3BE4AA87-9DA4-42B6-83EE-8E9DC2ACF1AE}" srcId="{7F0B04EF-36A9-46EC-8C95-5E3A970CE525}" destId="{FED982C0-F4D4-44E2-8C18-2CFF6C53FBBD}" srcOrd="0" destOrd="0" parTransId="{3D57416D-23DE-4588-8EE5-7897197F31B4}" sibTransId="{87662FDB-B3C0-4B70-AADF-9C7445EA964E}"/>
    <dgm:cxn modelId="{E01BA313-9923-4A79-A474-8400CFB498DA}" type="presOf" srcId="{79987355-0843-4F7C-AA52-225DFE42BE9B}" destId="{ECD4E798-1DD5-4100-A313-65EC18DCF947}" srcOrd="0" destOrd="0" presId="urn:microsoft.com/office/officeart/2005/8/layout/radial5"/>
    <dgm:cxn modelId="{FCB6D674-9A4A-4314-AD58-A002C17FF881}" type="presOf" srcId="{79987355-0843-4F7C-AA52-225DFE42BE9B}" destId="{42CBC6AC-8220-4225-97A5-972877BCEF5C}" srcOrd="1" destOrd="0" presId="urn:microsoft.com/office/officeart/2005/8/layout/radial5"/>
    <dgm:cxn modelId="{863E0F74-7250-4B6F-89A3-6D5DFBC75AF5}" type="presOf" srcId="{8EC89B8C-0237-46FC-A537-3DF59C1D8D30}" destId="{951F9307-F4C3-4663-94D0-37CE67AB952B}" srcOrd="1" destOrd="0" presId="urn:microsoft.com/office/officeart/2005/8/layout/radial5"/>
    <dgm:cxn modelId="{7A54E2E2-CF6A-4484-AFA0-5A08CDF8BEB5}" type="presOf" srcId="{8EC89B8C-0237-46FC-A537-3DF59C1D8D30}" destId="{0653B89D-ED21-489C-B864-73975ACC765F}" srcOrd="0" destOrd="0" presId="urn:microsoft.com/office/officeart/2005/8/layout/radial5"/>
    <dgm:cxn modelId="{52BE2C70-1DD5-4B65-9CD9-AECA344B1C96}" srcId="{FED982C0-F4D4-44E2-8C18-2CFF6C53FBBD}" destId="{3351EEBD-F988-44C1-AD27-D0142F13E5CB}" srcOrd="1" destOrd="0" parTransId="{8EC89B8C-0237-46FC-A537-3DF59C1D8D30}" sibTransId="{82C291C5-7EFA-480E-BA34-029E5B962FAD}"/>
    <dgm:cxn modelId="{75A7B686-421D-4505-ABA2-CBEA67CC1C82}" type="presParOf" srcId="{4455D3B4-750F-44DE-9E4A-090A0ED290FB}" destId="{C4E15266-E9FA-4747-9445-4121CF3BDB7B}" srcOrd="0" destOrd="0" presId="urn:microsoft.com/office/officeart/2005/8/layout/radial5"/>
    <dgm:cxn modelId="{CECC4C9C-3A8D-410F-96D1-4BB1DC18DB13}" type="presParOf" srcId="{4455D3B4-750F-44DE-9E4A-090A0ED290FB}" destId="{ECD4E798-1DD5-4100-A313-65EC18DCF947}" srcOrd="1" destOrd="0" presId="urn:microsoft.com/office/officeart/2005/8/layout/radial5"/>
    <dgm:cxn modelId="{A72DE0D8-D3FA-48B1-8F44-324A6C57E621}" type="presParOf" srcId="{ECD4E798-1DD5-4100-A313-65EC18DCF947}" destId="{42CBC6AC-8220-4225-97A5-972877BCEF5C}" srcOrd="0" destOrd="0" presId="urn:microsoft.com/office/officeart/2005/8/layout/radial5"/>
    <dgm:cxn modelId="{87EEEEF3-BEF7-4653-9A00-1FF75DF44B3E}" type="presParOf" srcId="{4455D3B4-750F-44DE-9E4A-090A0ED290FB}" destId="{13794AD9-7080-423F-AFDB-02A9CDD19551}" srcOrd="2" destOrd="0" presId="urn:microsoft.com/office/officeart/2005/8/layout/radial5"/>
    <dgm:cxn modelId="{B4850DE0-D3DF-48EC-9D84-CF2997BC8DB6}" type="presParOf" srcId="{4455D3B4-750F-44DE-9E4A-090A0ED290FB}" destId="{0653B89D-ED21-489C-B864-73975ACC765F}" srcOrd="3" destOrd="0" presId="urn:microsoft.com/office/officeart/2005/8/layout/radial5"/>
    <dgm:cxn modelId="{955E6EB0-D616-4C3C-ADF9-31FC5CE61F22}" type="presParOf" srcId="{0653B89D-ED21-489C-B864-73975ACC765F}" destId="{951F9307-F4C3-4663-94D0-37CE67AB952B}" srcOrd="0" destOrd="0" presId="urn:microsoft.com/office/officeart/2005/8/layout/radial5"/>
    <dgm:cxn modelId="{43984FBD-E248-4034-B492-D61BF0B8D17C}" type="presParOf" srcId="{4455D3B4-750F-44DE-9E4A-090A0ED290FB}" destId="{51E61A55-D1E6-4FFF-8119-80B073F74FC5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2D2837-FBA8-439B-8E11-1ABE2DEC4930}" type="doc">
      <dgm:prSet loTypeId="urn:microsoft.com/office/officeart/2005/8/layout/arrow3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CC8EC97-96A5-4937-A0CF-D40210061E90}">
      <dgm:prSet phldrT="[Texto]" custT="1"/>
      <dgm:spPr/>
      <dgm:t>
        <a:bodyPr/>
        <a:lstStyle/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SEMASIOLOGISCHER</a:t>
          </a:r>
        </a:p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ZUGRIFF</a:t>
          </a:r>
          <a:endParaRPr lang="es-ES" sz="1800" b="1" dirty="0">
            <a:latin typeface="Arial" pitchFamily="34" charset="0"/>
            <a:cs typeface="Arial" pitchFamily="34" charset="0"/>
          </a:endParaRPr>
        </a:p>
      </dgm:t>
    </dgm:pt>
    <dgm:pt modelId="{77B83679-2B5A-4F81-8B5F-2DA9E5FBF5E2}" type="parTrans" cxnId="{19DE3D21-A62A-4389-B5CD-FC1771FAA774}">
      <dgm:prSet/>
      <dgm:spPr/>
      <dgm:t>
        <a:bodyPr/>
        <a:lstStyle/>
        <a:p>
          <a:endParaRPr lang="es-ES"/>
        </a:p>
      </dgm:t>
    </dgm:pt>
    <dgm:pt modelId="{03EEC786-374E-4037-A097-2455ED8AA985}" type="sibTrans" cxnId="{19DE3D21-A62A-4389-B5CD-FC1771FAA774}">
      <dgm:prSet/>
      <dgm:spPr/>
      <dgm:t>
        <a:bodyPr/>
        <a:lstStyle/>
        <a:p>
          <a:endParaRPr lang="es-ES"/>
        </a:p>
      </dgm:t>
    </dgm:pt>
    <dgm:pt modelId="{2E24A675-93BA-461F-8424-3D59EBF196F1}">
      <dgm:prSet phldrT="[Texto]" custT="1"/>
      <dgm:spPr/>
      <dgm:t>
        <a:bodyPr/>
        <a:lstStyle/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ONOMASIOLOGISCHER</a:t>
          </a:r>
        </a:p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ZUGRIFF</a:t>
          </a:r>
          <a:endParaRPr lang="es-ES" sz="1800" b="1" dirty="0">
            <a:latin typeface="Arial" pitchFamily="34" charset="0"/>
            <a:cs typeface="Arial" pitchFamily="34" charset="0"/>
          </a:endParaRPr>
        </a:p>
      </dgm:t>
    </dgm:pt>
    <dgm:pt modelId="{1E6E920F-B445-4153-9FFE-E902AE03CB75}" type="parTrans" cxnId="{851CD325-392B-4370-9E95-0308BC2E0E81}">
      <dgm:prSet/>
      <dgm:spPr/>
      <dgm:t>
        <a:bodyPr/>
        <a:lstStyle/>
        <a:p>
          <a:endParaRPr lang="es-ES"/>
        </a:p>
      </dgm:t>
    </dgm:pt>
    <dgm:pt modelId="{73E2A6CF-AA7C-4DEB-8B9F-F78399AB683F}" type="sibTrans" cxnId="{851CD325-392B-4370-9E95-0308BC2E0E81}">
      <dgm:prSet/>
      <dgm:spPr/>
      <dgm:t>
        <a:bodyPr/>
        <a:lstStyle/>
        <a:p>
          <a:endParaRPr lang="es-ES"/>
        </a:p>
      </dgm:t>
    </dgm:pt>
    <dgm:pt modelId="{5BF4387E-1393-477D-826C-D00EE5DA0100}" type="pres">
      <dgm:prSet presAssocID="{422D2837-FBA8-439B-8E11-1ABE2DEC493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FEA3F8-C662-4A72-ABAA-BDC7055FCDCA}" type="pres">
      <dgm:prSet presAssocID="{422D2837-FBA8-439B-8E11-1ABE2DEC4930}" presName="divider" presStyleLbl="fgShp" presStyleIdx="0" presStyleCnt="1" custAng="20519142"/>
      <dgm:spPr>
        <a:solidFill>
          <a:schemeClr val="tx1"/>
        </a:solidFill>
      </dgm:spPr>
    </dgm:pt>
    <dgm:pt modelId="{B2791792-3A66-4E91-99B4-67942E341578}" type="pres">
      <dgm:prSet presAssocID="{ECC8EC97-96A5-4937-A0CF-D40210061E90}" presName="downArrow" presStyleLbl="node1" presStyleIdx="0" presStyleCnt="2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/>
      </dgm:spPr>
    </dgm:pt>
    <dgm:pt modelId="{D0B33604-DF11-4BE7-AFC2-71741C7D0FE1}" type="pres">
      <dgm:prSet presAssocID="{ECC8EC97-96A5-4937-A0CF-D40210061E90}" presName="downArrowText" presStyleLbl="revTx" presStyleIdx="0" presStyleCnt="2" custScaleX="2073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FE87DB-A314-4BBF-91FB-FB0DDC26415B}" type="pres">
      <dgm:prSet presAssocID="{2E24A675-93BA-461F-8424-3D59EBF196F1}" presName="upArrow" presStyleLbl="node1" presStyleIdx="1" presStyleCnt="2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/>
      </dgm:spPr>
    </dgm:pt>
    <dgm:pt modelId="{414E2D73-3193-4FDA-ABD7-777C4C155C49}" type="pres">
      <dgm:prSet presAssocID="{2E24A675-93BA-461F-8424-3D59EBF196F1}" presName="upArrowText" presStyleLbl="revTx" presStyleIdx="1" presStyleCnt="2" custScaleX="251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8237DF-1F5B-4560-BF4F-8B9C8415A933}" type="presOf" srcId="{ECC8EC97-96A5-4937-A0CF-D40210061E90}" destId="{D0B33604-DF11-4BE7-AFC2-71741C7D0FE1}" srcOrd="0" destOrd="0" presId="urn:microsoft.com/office/officeart/2005/8/layout/arrow3"/>
    <dgm:cxn modelId="{A2AB49C2-E1FA-4E3F-B435-B91D228E03BF}" type="presOf" srcId="{2E24A675-93BA-461F-8424-3D59EBF196F1}" destId="{414E2D73-3193-4FDA-ABD7-777C4C155C49}" srcOrd="0" destOrd="0" presId="urn:microsoft.com/office/officeart/2005/8/layout/arrow3"/>
    <dgm:cxn modelId="{19DE3D21-A62A-4389-B5CD-FC1771FAA774}" srcId="{422D2837-FBA8-439B-8E11-1ABE2DEC4930}" destId="{ECC8EC97-96A5-4937-A0CF-D40210061E90}" srcOrd="0" destOrd="0" parTransId="{77B83679-2B5A-4F81-8B5F-2DA9E5FBF5E2}" sibTransId="{03EEC786-374E-4037-A097-2455ED8AA985}"/>
    <dgm:cxn modelId="{97B55784-3B98-4F00-A881-00E46D72FAE6}" type="presOf" srcId="{422D2837-FBA8-439B-8E11-1ABE2DEC4930}" destId="{5BF4387E-1393-477D-826C-D00EE5DA0100}" srcOrd="0" destOrd="0" presId="urn:microsoft.com/office/officeart/2005/8/layout/arrow3"/>
    <dgm:cxn modelId="{851CD325-392B-4370-9E95-0308BC2E0E81}" srcId="{422D2837-FBA8-439B-8E11-1ABE2DEC4930}" destId="{2E24A675-93BA-461F-8424-3D59EBF196F1}" srcOrd="1" destOrd="0" parTransId="{1E6E920F-B445-4153-9FFE-E902AE03CB75}" sibTransId="{73E2A6CF-AA7C-4DEB-8B9F-F78399AB683F}"/>
    <dgm:cxn modelId="{CA30B669-8D5E-499A-ADEA-524359428C6A}" type="presParOf" srcId="{5BF4387E-1393-477D-826C-D00EE5DA0100}" destId="{EDFEA3F8-C662-4A72-ABAA-BDC7055FCDCA}" srcOrd="0" destOrd="0" presId="urn:microsoft.com/office/officeart/2005/8/layout/arrow3"/>
    <dgm:cxn modelId="{92CCD938-3011-4827-85D7-EFBC8D9C9CE3}" type="presParOf" srcId="{5BF4387E-1393-477D-826C-D00EE5DA0100}" destId="{B2791792-3A66-4E91-99B4-67942E341578}" srcOrd="1" destOrd="0" presId="urn:microsoft.com/office/officeart/2005/8/layout/arrow3"/>
    <dgm:cxn modelId="{7B4A421A-D14D-4C2D-AE52-AAAF3FDA57E5}" type="presParOf" srcId="{5BF4387E-1393-477D-826C-D00EE5DA0100}" destId="{D0B33604-DF11-4BE7-AFC2-71741C7D0FE1}" srcOrd="2" destOrd="0" presId="urn:microsoft.com/office/officeart/2005/8/layout/arrow3"/>
    <dgm:cxn modelId="{45D08FD7-CCB7-4D5F-AA11-14B406AE81B3}" type="presParOf" srcId="{5BF4387E-1393-477D-826C-D00EE5DA0100}" destId="{C6FE87DB-A314-4BBF-91FB-FB0DDC26415B}" srcOrd="3" destOrd="0" presId="urn:microsoft.com/office/officeart/2005/8/layout/arrow3"/>
    <dgm:cxn modelId="{9D0337B4-507A-4200-8A3E-BC88C5943F6B}" type="presParOf" srcId="{5BF4387E-1393-477D-826C-D00EE5DA0100}" destId="{414E2D73-3193-4FDA-ABD7-777C4C155C49}" srcOrd="4" destOrd="0" presId="urn:microsoft.com/office/officeart/2005/8/layout/arrow3"/>
  </dgm:cxnLst>
  <dgm:bg>
    <a:solidFill>
      <a:schemeClr val="bg1"/>
    </a:solidFill>
  </dgm:bg>
  <dgm:whole>
    <a:ln w="25400"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C080AE-C550-4DE2-897D-AF2F2F8EBF11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357B79A-2759-4971-A6C7-E768D39CBCE6}">
      <dgm:prSet phldrT="[Texto]" custT="1"/>
      <dgm:spPr>
        <a:ln w="25400"/>
      </dgm:spPr>
      <dgm:t>
        <a:bodyPr/>
        <a:lstStyle/>
        <a:p>
          <a:r>
            <a:rPr lang="es-ES" sz="2000" b="1" dirty="0" smtClean="0">
              <a:latin typeface="Arial" pitchFamily="34" charset="0"/>
              <a:cs typeface="Arial" pitchFamily="34" charset="0"/>
            </a:rPr>
            <a:t>MAKROSTRUKTUR</a:t>
          </a:r>
          <a:endParaRPr lang="es-ES" sz="2000" b="1" dirty="0">
            <a:latin typeface="Arial" pitchFamily="34" charset="0"/>
            <a:cs typeface="Arial" pitchFamily="34" charset="0"/>
          </a:endParaRPr>
        </a:p>
      </dgm:t>
    </dgm:pt>
    <dgm:pt modelId="{8B71C4D4-805E-4C7E-8C3F-E5781E8146D5}" type="parTrans" cxnId="{6028C250-16A1-413A-BFD2-8F7E03EA5014}">
      <dgm:prSet/>
      <dgm:spPr/>
      <dgm:t>
        <a:bodyPr/>
        <a:lstStyle/>
        <a:p>
          <a:endParaRPr lang="es-ES"/>
        </a:p>
      </dgm:t>
    </dgm:pt>
    <dgm:pt modelId="{BE530374-A6C0-4C99-BBD8-8E34F8253DC5}" type="sibTrans" cxnId="{6028C250-16A1-413A-BFD2-8F7E03EA5014}">
      <dgm:prSet/>
      <dgm:spPr/>
      <dgm:t>
        <a:bodyPr/>
        <a:lstStyle/>
        <a:p>
          <a:endParaRPr lang="es-ES"/>
        </a:p>
      </dgm:t>
    </dgm:pt>
    <dgm:pt modelId="{7888AA84-742A-42FB-AE74-C31C2272E298}">
      <dgm:prSet phldrT="[Texto]" custT="1"/>
      <dgm:spPr>
        <a:ln w="25400"/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1: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KOMMUNIKATION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8953E96D-695D-4127-B876-0B9DBE079D61}" type="parTrans" cxnId="{B72E8444-E49A-411C-9C31-F976FF8BB3B5}">
      <dgm:prSet/>
      <dgm:spPr>
        <a:ln w="25400"/>
      </dgm:spPr>
      <dgm:t>
        <a:bodyPr/>
        <a:lstStyle/>
        <a:p>
          <a:endParaRPr lang="es-ES"/>
        </a:p>
      </dgm:t>
    </dgm:pt>
    <dgm:pt modelId="{9136E413-E340-46CC-8976-2EF0B137E5BB}" type="sibTrans" cxnId="{B72E8444-E49A-411C-9C31-F976FF8BB3B5}">
      <dgm:prSet/>
      <dgm:spPr/>
      <dgm:t>
        <a:bodyPr/>
        <a:lstStyle/>
        <a:p>
          <a:endParaRPr lang="es-ES"/>
        </a:p>
      </dgm:t>
    </dgm:pt>
    <dgm:pt modelId="{5A366943-788C-4693-AEEE-D08608954293}">
      <dgm:prSet phldrT="[Texto]" custT="1"/>
      <dgm:spPr>
        <a:ln w="25400"/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2: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EMOTION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77DBFBDE-79CE-4625-B2F9-BE75FBAD0CFE}" type="parTrans" cxnId="{ABB489C3-1193-43A2-A7C3-6A096DCBB7AE}">
      <dgm:prSet/>
      <dgm:spPr>
        <a:ln w="25400"/>
      </dgm:spPr>
      <dgm:t>
        <a:bodyPr/>
        <a:lstStyle/>
        <a:p>
          <a:endParaRPr lang="es-ES"/>
        </a:p>
      </dgm:t>
    </dgm:pt>
    <dgm:pt modelId="{5D91285E-9776-4BDB-9369-32CD1C37EEFB}" type="sibTrans" cxnId="{ABB489C3-1193-43A2-A7C3-6A096DCBB7AE}">
      <dgm:prSet/>
      <dgm:spPr/>
      <dgm:t>
        <a:bodyPr/>
        <a:lstStyle/>
        <a:p>
          <a:endParaRPr lang="es-ES"/>
        </a:p>
      </dgm:t>
    </dgm:pt>
    <dgm:pt modelId="{FE254351-E2F9-41A6-9917-6052FEAF475F}">
      <dgm:prSet phldrT="[Texto]" custT="1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3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TRANSFER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8A0E7C26-3882-46B9-BF87-D1860889C125}" type="parTrans" cxnId="{B9B2A5F5-0E73-4EC5-AA98-3DE686182BA7}">
      <dgm:prSet/>
      <dgm:spPr>
        <a:ln w="25400"/>
      </dgm:spPr>
      <dgm:t>
        <a:bodyPr/>
        <a:lstStyle/>
        <a:p>
          <a:endParaRPr lang="es-ES"/>
        </a:p>
      </dgm:t>
    </dgm:pt>
    <dgm:pt modelId="{AC376CB1-5B8C-4F79-9C69-1496896057C2}" type="sibTrans" cxnId="{B9B2A5F5-0E73-4EC5-AA98-3DE686182BA7}">
      <dgm:prSet/>
      <dgm:spPr/>
      <dgm:t>
        <a:bodyPr/>
        <a:lstStyle/>
        <a:p>
          <a:endParaRPr lang="es-ES"/>
        </a:p>
      </dgm:t>
    </dgm:pt>
    <dgm:pt modelId="{10D669A1-4CAC-42B3-A836-22D231F30826}">
      <dgm:prSet custT="1"/>
      <dgm:spPr>
        <a:ln w="25400"/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4</a:t>
          </a:r>
        </a:p>
        <a:p>
          <a:r>
            <a:rPr lang="es-ES" sz="1100" b="1" dirty="0" smtClean="0">
              <a:latin typeface="Arial" pitchFamily="34" charset="0"/>
              <a:cs typeface="Arial" pitchFamily="34" charset="0"/>
            </a:rPr>
            <a:t>A</a:t>
          </a:r>
          <a:r>
            <a:rPr lang="es-ES" sz="1200" b="1" dirty="0" smtClean="0">
              <a:latin typeface="Arial" pitchFamily="34" charset="0"/>
              <a:cs typeface="Arial" pitchFamily="34" charset="0"/>
            </a:rPr>
            <a:t>UTORITÄTSBEZIEHUNGEN</a:t>
          </a:r>
          <a:endParaRPr lang="es-ES" sz="1100" b="1" dirty="0">
            <a:latin typeface="Arial" pitchFamily="34" charset="0"/>
            <a:cs typeface="Arial" pitchFamily="34" charset="0"/>
          </a:endParaRPr>
        </a:p>
      </dgm:t>
    </dgm:pt>
    <dgm:pt modelId="{46052223-DFCC-48A4-B588-7173586771C5}" type="parTrans" cxnId="{CE1A4122-5740-47EA-9187-52CC0F1914B6}">
      <dgm:prSet/>
      <dgm:spPr>
        <a:ln w="25400"/>
      </dgm:spPr>
      <dgm:t>
        <a:bodyPr/>
        <a:lstStyle/>
        <a:p>
          <a:endParaRPr lang="es-ES"/>
        </a:p>
      </dgm:t>
    </dgm:pt>
    <dgm:pt modelId="{A441CA3C-7A31-433B-BD00-ADF92503C446}" type="sibTrans" cxnId="{CE1A4122-5740-47EA-9187-52CC0F1914B6}">
      <dgm:prSet/>
      <dgm:spPr/>
      <dgm:t>
        <a:bodyPr/>
        <a:lstStyle/>
        <a:p>
          <a:endParaRPr lang="es-ES"/>
        </a:p>
      </dgm:t>
    </dgm:pt>
    <dgm:pt modelId="{FB5D6B34-F4B7-43A1-AEAE-82B1AAEF5BCB}">
      <dgm:prSet custT="1"/>
      <dgm:spPr>
        <a:ln w="25400"/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5, 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WORTFELD 6, etc.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B82DDC23-3C5E-4F20-A25A-368BA9F5B0C4}" type="parTrans" cxnId="{14C4921A-D7D4-49B2-BBEE-70CCCCBAE27A}">
      <dgm:prSet/>
      <dgm:spPr>
        <a:ln w="25400"/>
      </dgm:spPr>
      <dgm:t>
        <a:bodyPr/>
        <a:lstStyle/>
        <a:p>
          <a:endParaRPr lang="es-ES"/>
        </a:p>
      </dgm:t>
    </dgm:pt>
    <dgm:pt modelId="{F16FAC72-880A-42A9-BFA1-076F49C9D6FD}" type="sibTrans" cxnId="{14C4921A-D7D4-49B2-BBEE-70CCCCBAE27A}">
      <dgm:prSet/>
      <dgm:spPr/>
      <dgm:t>
        <a:bodyPr/>
        <a:lstStyle/>
        <a:p>
          <a:endParaRPr lang="es-ES"/>
        </a:p>
      </dgm:t>
    </dgm:pt>
    <dgm:pt modelId="{519FA772-F2BA-4349-BC11-CE10329565E7}" type="asst">
      <dgm:prSet custT="1"/>
      <dgm:spPr>
        <a:ln w="25400"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200" b="1" dirty="0" smtClean="0">
              <a:latin typeface="Arial" pitchFamily="34" charset="0"/>
              <a:cs typeface="Arial" pitchFamily="34" charset="0"/>
            </a:rPr>
            <a:t>SUBFELD 1: KAUFEN</a:t>
          </a:r>
        </a:p>
      </dgm:t>
    </dgm:pt>
    <dgm:pt modelId="{AC1AD6A2-901E-4D2E-9CF9-06DC4D53F637}" type="parTrans" cxnId="{427FA3CD-E686-43FA-8F6B-23C0E05B98AB}">
      <dgm:prSet/>
      <dgm:spPr>
        <a:ln w="25400"/>
      </dgm:spPr>
      <dgm:t>
        <a:bodyPr/>
        <a:lstStyle/>
        <a:p>
          <a:endParaRPr lang="es-ES"/>
        </a:p>
      </dgm:t>
    </dgm:pt>
    <dgm:pt modelId="{2FDAEE64-A31C-4783-822A-4D79AAB02C13}" type="sibTrans" cxnId="{427FA3CD-E686-43FA-8F6B-23C0E05B98AB}">
      <dgm:prSet/>
      <dgm:spPr/>
      <dgm:t>
        <a:bodyPr/>
        <a:lstStyle/>
        <a:p>
          <a:endParaRPr lang="es-ES"/>
        </a:p>
      </dgm:t>
    </dgm:pt>
    <dgm:pt modelId="{6DDDD142-7C64-4408-A5D3-5679D819046D}" type="asst">
      <dgm:prSet custT="1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SUBFELD 2: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RAUBEN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DD0EF079-85B2-4D3F-89EF-68D99D358116}" type="parTrans" cxnId="{2C548D91-8E8C-47EE-AB8D-D2F951AA92C1}">
      <dgm:prSet/>
      <dgm:spPr>
        <a:ln w="25400"/>
      </dgm:spPr>
      <dgm:t>
        <a:bodyPr/>
        <a:lstStyle/>
        <a:p>
          <a:endParaRPr lang="es-ES"/>
        </a:p>
      </dgm:t>
    </dgm:pt>
    <dgm:pt modelId="{E3B73659-CA8E-4000-88A6-5FEDDB4D0D70}" type="sibTrans" cxnId="{2C548D91-8E8C-47EE-AB8D-D2F951AA92C1}">
      <dgm:prSet/>
      <dgm:spPr/>
      <dgm:t>
        <a:bodyPr/>
        <a:lstStyle/>
        <a:p>
          <a:endParaRPr lang="es-ES"/>
        </a:p>
      </dgm:t>
    </dgm:pt>
    <dgm:pt modelId="{30E4EBD2-9230-475F-86CD-07F02E4E2075}" type="asst">
      <dgm:prSet custT="1"/>
      <dgm:spPr>
        <a:ln w="25400"/>
      </dgm:spPr>
      <dgm:t>
        <a:bodyPr/>
        <a:lstStyle/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SUBFELD 3,</a:t>
          </a:r>
        </a:p>
        <a:p>
          <a:r>
            <a:rPr lang="es-ES" sz="1200" b="1" dirty="0" smtClean="0">
              <a:latin typeface="Arial" pitchFamily="34" charset="0"/>
              <a:cs typeface="Arial" pitchFamily="34" charset="0"/>
            </a:rPr>
            <a:t>SUBFELD 4, etc.</a:t>
          </a:r>
          <a:endParaRPr lang="es-ES" sz="1200" b="1" dirty="0">
            <a:latin typeface="Arial" pitchFamily="34" charset="0"/>
            <a:cs typeface="Arial" pitchFamily="34" charset="0"/>
          </a:endParaRPr>
        </a:p>
      </dgm:t>
    </dgm:pt>
    <dgm:pt modelId="{5114C6CF-C088-4CD5-95FB-E6F1F1AD01B5}" type="parTrans" cxnId="{3499469D-4D24-46CF-894A-E1CEF8FB735B}">
      <dgm:prSet/>
      <dgm:spPr>
        <a:ln w="25400"/>
      </dgm:spPr>
      <dgm:t>
        <a:bodyPr/>
        <a:lstStyle/>
        <a:p>
          <a:endParaRPr lang="es-ES"/>
        </a:p>
      </dgm:t>
    </dgm:pt>
    <dgm:pt modelId="{53AE4B36-A036-4A90-B9B5-B4336AE0C7EB}" type="sibTrans" cxnId="{3499469D-4D24-46CF-894A-E1CEF8FB735B}">
      <dgm:prSet/>
      <dgm:spPr/>
      <dgm:t>
        <a:bodyPr/>
        <a:lstStyle/>
        <a:p>
          <a:endParaRPr lang="es-ES"/>
        </a:p>
      </dgm:t>
    </dgm:pt>
    <dgm:pt modelId="{96D16519-BBA4-4DDA-BBAD-0B8276D571E1}" type="pres">
      <dgm:prSet presAssocID="{7FC080AE-C550-4DE2-897D-AF2F2F8EBF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68C3DBC-05E6-4102-8186-98AA80738F41}" type="pres">
      <dgm:prSet presAssocID="{6357B79A-2759-4971-A6C7-E768D39CBCE6}" presName="hierRoot1" presStyleCnt="0">
        <dgm:presLayoutVars>
          <dgm:hierBranch val="init"/>
        </dgm:presLayoutVars>
      </dgm:prSet>
      <dgm:spPr/>
    </dgm:pt>
    <dgm:pt modelId="{4225FFE8-2847-4725-9BB9-7C1B70D55406}" type="pres">
      <dgm:prSet presAssocID="{6357B79A-2759-4971-A6C7-E768D39CBCE6}" presName="rootComposite1" presStyleCnt="0"/>
      <dgm:spPr/>
    </dgm:pt>
    <dgm:pt modelId="{FFA8F849-CA6A-4CC7-8D4B-58DC4B49C534}" type="pres">
      <dgm:prSet presAssocID="{6357B79A-2759-4971-A6C7-E768D39CBCE6}" presName="rootText1" presStyleLbl="node0" presStyleIdx="0" presStyleCnt="1" custScaleX="225112" custScaleY="75296" custLinFactNeighborX="1791" custLinFactNeighborY="17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06FBD4-6797-4A83-857D-920754A5DCA9}" type="pres">
      <dgm:prSet presAssocID="{6357B79A-2759-4971-A6C7-E768D39CBCE6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753E68E-68D2-4EA4-A18A-FDE23FFBA44E}" type="pres">
      <dgm:prSet presAssocID="{6357B79A-2759-4971-A6C7-E768D39CBCE6}" presName="hierChild2" presStyleCnt="0"/>
      <dgm:spPr/>
    </dgm:pt>
    <dgm:pt modelId="{2F535272-2B4C-45E5-BB00-F2F78E2C616C}" type="pres">
      <dgm:prSet presAssocID="{8953E96D-695D-4127-B876-0B9DBE079D61}" presName="Name37" presStyleLbl="parChTrans1D2" presStyleIdx="0" presStyleCnt="5"/>
      <dgm:spPr/>
      <dgm:t>
        <a:bodyPr/>
        <a:lstStyle/>
        <a:p>
          <a:endParaRPr lang="es-ES"/>
        </a:p>
      </dgm:t>
    </dgm:pt>
    <dgm:pt modelId="{53B83C33-A2C6-4D80-B991-03BC04DD1EF5}" type="pres">
      <dgm:prSet presAssocID="{7888AA84-742A-42FB-AE74-C31C2272E298}" presName="hierRoot2" presStyleCnt="0">
        <dgm:presLayoutVars>
          <dgm:hierBranch val="init"/>
        </dgm:presLayoutVars>
      </dgm:prSet>
      <dgm:spPr/>
    </dgm:pt>
    <dgm:pt modelId="{F05300BA-337A-44B7-B1F4-06CDF69A5B10}" type="pres">
      <dgm:prSet presAssocID="{7888AA84-742A-42FB-AE74-C31C2272E298}" presName="rootComposite" presStyleCnt="0"/>
      <dgm:spPr/>
    </dgm:pt>
    <dgm:pt modelId="{FC5B87E3-AAD9-4104-8962-C3688F615F09}" type="pres">
      <dgm:prSet presAssocID="{7888AA84-742A-42FB-AE74-C31C2272E298}" presName="rootText" presStyleLbl="node2" presStyleIdx="0" presStyleCnt="5" custScaleX="1131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6D14993-9FE6-4D62-AD4F-9B8CDDC97DA4}" type="pres">
      <dgm:prSet presAssocID="{7888AA84-742A-42FB-AE74-C31C2272E298}" presName="rootConnector" presStyleLbl="node2" presStyleIdx="0" presStyleCnt="5"/>
      <dgm:spPr/>
      <dgm:t>
        <a:bodyPr/>
        <a:lstStyle/>
        <a:p>
          <a:endParaRPr lang="es-ES"/>
        </a:p>
      </dgm:t>
    </dgm:pt>
    <dgm:pt modelId="{C313A760-B1CA-4AE0-A070-93E550A0EFEF}" type="pres">
      <dgm:prSet presAssocID="{7888AA84-742A-42FB-AE74-C31C2272E298}" presName="hierChild4" presStyleCnt="0"/>
      <dgm:spPr/>
    </dgm:pt>
    <dgm:pt modelId="{2515A2D1-9A83-42E5-9E92-647EDB7A6E07}" type="pres">
      <dgm:prSet presAssocID="{7888AA84-742A-42FB-AE74-C31C2272E298}" presName="hierChild5" presStyleCnt="0"/>
      <dgm:spPr/>
    </dgm:pt>
    <dgm:pt modelId="{5881722D-349E-4E64-A7FC-67C82A5760E7}" type="pres">
      <dgm:prSet presAssocID="{77DBFBDE-79CE-4625-B2F9-BE75FBAD0CFE}" presName="Name37" presStyleLbl="parChTrans1D2" presStyleIdx="1" presStyleCnt="5"/>
      <dgm:spPr/>
      <dgm:t>
        <a:bodyPr/>
        <a:lstStyle/>
        <a:p>
          <a:endParaRPr lang="es-ES"/>
        </a:p>
      </dgm:t>
    </dgm:pt>
    <dgm:pt modelId="{E095B939-AE74-4DE0-9335-CB2803923C81}" type="pres">
      <dgm:prSet presAssocID="{5A366943-788C-4693-AEEE-D08608954293}" presName="hierRoot2" presStyleCnt="0">
        <dgm:presLayoutVars>
          <dgm:hierBranch val="init"/>
        </dgm:presLayoutVars>
      </dgm:prSet>
      <dgm:spPr/>
    </dgm:pt>
    <dgm:pt modelId="{2518B22F-659E-4F3C-9692-72F8E8751EFA}" type="pres">
      <dgm:prSet presAssocID="{5A366943-788C-4693-AEEE-D08608954293}" presName="rootComposite" presStyleCnt="0"/>
      <dgm:spPr/>
    </dgm:pt>
    <dgm:pt modelId="{6A1A31F4-E112-4089-A901-558D67292EA8}" type="pres">
      <dgm:prSet presAssocID="{5A366943-788C-4693-AEEE-D08608954293}" presName="rootText" presStyleLbl="node2" presStyleIdx="1" presStyleCnt="5" custLinFactNeighborY="-12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F337E0-E6A6-4A5B-9E8C-71E4BE4A00F7}" type="pres">
      <dgm:prSet presAssocID="{5A366943-788C-4693-AEEE-D08608954293}" presName="rootConnector" presStyleLbl="node2" presStyleIdx="1" presStyleCnt="5"/>
      <dgm:spPr/>
      <dgm:t>
        <a:bodyPr/>
        <a:lstStyle/>
        <a:p>
          <a:endParaRPr lang="es-ES"/>
        </a:p>
      </dgm:t>
    </dgm:pt>
    <dgm:pt modelId="{8AF80E18-5860-484F-8E0B-D81E4D9BD139}" type="pres">
      <dgm:prSet presAssocID="{5A366943-788C-4693-AEEE-D08608954293}" presName="hierChild4" presStyleCnt="0"/>
      <dgm:spPr/>
    </dgm:pt>
    <dgm:pt modelId="{4C36B016-E3DE-408C-98DA-CEE033B6D0E8}" type="pres">
      <dgm:prSet presAssocID="{5A366943-788C-4693-AEEE-D08608954293}" presName="hierChild5" presStyleCnt="0"/>
      <dgm:spPr/>
    </dgm:pt>
    <dgm:pt modelId="{CF99E722-C7A6-4ACE-9F6A-280DD629D297}" type="pres">
      <dgm:prSet presAssocID="{8A0E7C26-3882-46B9-BF87-D1860889C125}" presName="Name37" presStyleLbl="parChTrans1D2" presStyleIdx="2" presStyleCnt="5"/>
      <dgm:spPr/>
      <dgm:t>
        <a:bodyPr/>
        <a:lstStyle/>
        <a:p>
          <a:endParaRPr lang="es-ES"/>
        </a:p>
      </dgm:t>
    </dgm:pt>
    <dgm:pt modelId="{AEDBFE34-4F1A-4E86-A84A-3044461C9366}" type="pres">
      <dgm:prSet presAssocID="{FE254351-E2F9-41A6-9917-6052FEAF475F}" presName="hierRoot2" presStyleCnt="0">
        <dgm:presLayoutVars>
          <dgm:hierBranch val="init"/>
        </dgm:presLayoutVars>
      </dgm:prSet>
      <dgm:spPr/>
    </dgm:pt>
    <dgm:pt modelId="{4CEF99B9-6FA4-47DF-A146-B49FC2977F30}" type="pres">
      <dgm:prSet presAssocID="{FE254351-E2F9-41A6-9917-6052FEAF475F}" presName="rootComposite" presStyleCnt="0"/>
      <dgm:spPr/>
    </dgm:pt>
    <dgm:pt modelId="{CEBD8F78-17FB-4BE2-94D7-F64D3055A4EE}" type="pres">
      <dgm:prSet presAssocID="{FE254351-E2F9-41A6-9917-6052FEAF475F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D418D9-EA74-49EB-90A1-192D274CAD41}" type="pres">
      <dgm:prSet presAssocID="{FE254351-E2F9-41A6-9917-6052FEAF475F}" presName="rootConnector" presStyleLbl="node2" presStyleIdx="2" presStyleCnt="5"/>
      <dgm:spPr/>
      <dgm:t>
        <a:bodyPr/>
        <a:lstStyle/>
        <a:p>
          <a:endParaRPr lang="es-ES"/>
        </a:p>
      </dgm:t>
    </dgm:pt>
    <dgm:pt modelId="{8D09163D-E585-4674-AD64-379896B5C2CD}" type="pres">
      <dgm:prSet presAssocID="{FE254351-E2F9-41A6-9917-6052FEAF475F}" presName="hierChild4" presStyleCnt="0"/>
      <dgm:spPr/>
    </dgm:pt>
    <dgm:pt modelId="{1F83B5D5-97C7-4CA7-960B-4842E3E26C36}" type="pres">
      <dgm:prSet presAssocID="{FE254351-E2F9-41A6-9917-6052FEAF475F}" presName="hierChild5" presStyleCnt="0"/>
      <dgm:spPr/>
    </dgm:pt>
    <dgm:pt modelId="{794F5752-CB42-482F-9F22-05C0BCB7ADD8}" type="pres">
      <dgm:prSet presAssocID="{AC1AD6A2-901E-4D2E-9CF9-06DC4D53F637}" presName="Name111" presStyleLbl="parChTrans1D3" presStyleIdx="0" presStyleCnt="3"/>
      <dgm:spPr/>
      <dgm:t>
        <a:bodyPr/>
        <a:lstStyle/>
        <a:p>
          <a:endParaRPr lang="es-ES"/>
        </a:p>
      </dgm:t>
    </dgm:pt>
    <dgm:pt modelId="{832B5577-857A-4DE7-8CDC-8E9E9ACDED86}" type="pres">
      <dgm:prSet presAssocID="{519FA772-F2BA-4349-BC11-CE10329565E7}" presName="hierRoot3" presStyleCnt="0">
        <dgm:presLayoutVars>
          <dgm:hierBranch val="init"/>
        </dgm:presLayoutVars>
      </dgm:prSet>
      <dgm:spPr/>
    </dgm:pt>
    <dgm:pt modelId="{453524D2-CB23-4A34-AF43-9F3283BDB47F}" type="pres">
      <dgm:prSet presAssocID="{519FA772-F2BA-4349-BC11-CE10329565E7}" presName="rootComposite3" presStyleCnt="0"/>
      <dgm:spPr/>
    </dgm:pt>
    <dgm:pt modelId="{51271178-BB43-483C-B3DC-E0C822E8A29C}" type="pres">
      <dgm:prSet presAssocID="{519FA772-F2BA-4349-BC11-CE10329565E7}" presName="rootText3" presStyleLbl="asst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E4F7418-ADE1-4FEB-AFEC-C9B6E146F1E4}" type="pres">
      <dgm:prSet presAssocID="{519FA772-F2BA-4349-BC11-CE10329565E7}" presName="rootConnector3" presStyleLbl="asst2" presStyleIdx="0" presStyleCnt="3"/>
      <dgm:spPr/>
      <dgm:t>
        <a:bodyPr/>
        <a:lstStyle/>
        <a:p>
          <a:endParaRPr lang="es-ES"/>
        </a:p>
      </dgm:t>
    </dgm:pt>
    <dgm:pt modelId="{55B79AB6-DF20-4745-9C6C-8CE9AC75E902}" type="pres">
      <dgm:prSet presAssocID="{519FA772-F2BA-4349-BC11-CE10329565E7}" presName="hierChild6" presStyleCnt="0"/>
      <dgm:spPr/>
    </dgm:pt>
    <dgm:pt modelId="{4752B0AF-70FE-424C-83FB-A07B4B318F96}" type="pres">
      <dgm:prSet presAssocID="{519FA772-F2BA-4349-BC11-CE10329565E7}" presName="hierChild7" presStyleCnt="0"/>
      <dgm:spPr/>
    </dgm:pt>
    <dgm:pt modelId="{E4EF1DA2-932F-4535-8E94-5AB4EE9ABFEC}" type="pres">
      <dgm:prSet presAssocID="{DD0EF079-85B2-4D3F-89EF-68D99D358116}" presName="Name111" presStyleLbl="parChTrans1D3" presStyleIdx="1" presStyleCnt="3"/>
      <dgm:spPr/>
      <dgm:t>
        <a:bodyPr/>
        <a:lstStyle/>
        <a:p>
          <a:endParaRPr lang="es-ES"/>
        </a:p>
      </dgm:t>
    </dgm:pt>
    <dgm:pt modelId="{06028BE6-97B0-4C9D-9AE9-DABFD51C0AB1}" type="pres">
      <dgm:prSet presAssocID="{6DDDD142-7C64-4408-A5D3-5679D819046D}" presName="hierRoot3" presStyleCnt="0">
        <dgm:presLayoutVars>
          <dgm:hierBranch val="init"/>
        </dgm:presLayoutVars>
      </dgm:prSet>
      <dgm:spPr/>
    </dgm:pt>
    <dgm:pt modelId="{91FB3734-E843-4515-96A1-C5C834BD01A5}" type="pres">
      <dgm:prSet presAssocID="{6DDDD142-7C64-4408-A5D3-5679D819046D}" presName="rootComposite3" presStyleCnt="0"/>
      <dgm:spPr/>
    </dgm:pt>
    <dgm:pt modelId="{5FAC57C7-EEFB-4C74-9C84-5484243BA47F}" type="pres">
      <dgm:prSet presAssocID="{6DDDD142-7C64-4408-A5D3-5679D819046D}" presName="rootText3" presStyleLbl="asst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61E3EF-48BD-4915-BAA3-753A0B883193}" type="pres">
      <dgm:prSet presAssocID="{6DDDD142-7C64-4408-A5D3-5679D819046D}" presName="rootConnector3" presStyleLbl="asst2" presStyleIdx="1" presStyleCnt="3"/>
      <dgm:spPr/>
      <dgm:t>
        <a:bodyPr/>
        <a:lstStyle/>
        <a:p>
          <a:endParaRPr lang="es-ES"/>
        </a:p>
      </dgm:t>
    </dgm:pt>
    <dgm:pt modelId="{04782591-7736-4261-8D1F-0BED2A93D889}" type="pres">
      <dgm:prSet presAssocID="{6DDDD142-7C64-4408-A5D3-5679D819046D}" presName="hierChild6" presStyleCnt="0"/>
      <dgm:spPr/>
    </dgm:pt>
    <dgm:pt modelId="{C6193B77-FD49-4264-85F6-C922C95601CF}" type="pres">
      <dgm:prSet presAssocID="{6DDDD142-7C64-4408-A5D3-5679D819046D}" presName="hierChild7" presStyleCnt="0"/>
      <dgm:spPr/>
    </dgm:pt>
    <dgm:pt modelId="{E5675384-E5FA-41DE-BC44-8675F5EC232D}" type="pres">
      <dgm:prSet presAssocID="{5114C6CF-C088-4CD5-95FB-E6F1F1AD01B5}" presName="Name111" presStyleLbl="parChTrans1D3" presStyleIdx="2" presStyleCnt="3"/>
      <dgm:spPr/>
      <dgm:t>
        <a:bodyPr/>
        <a:lstStyle/>
        <a:p>
          <a:endParaRPr lang="es-ES"/>
        </a:p>
      </dgm:t>
    </dgm:pt>
    <dgm:pt modelId="{32A2B7A2-FCBB-410A-BE21-F7B758D49DAA}" type="pres">
      <dgm:prSet presAssocID="{30E4EBD2-9230-475F-86CD-07F02E4E2075}" presName="hierRoot3" presStyleCnt="0">
        <dgm:presLayoutVars>
          <dgm:hierBranch val="init"/>
        </dgm:presLayoutVars>
      </dgm:prSet>
      <dgm:spPr/>
    </dgm:pt>
    <dgm:pt modelId="{404383B7-5E8C-447F-AF81-B6DCCA3FDCEE}" type="pres">
      <dgm:prSet presAssocID="{30E4EBD2-9230-475F-86CD-07F02E4E2075}" presName="rootComposite3" presStyleCnt="0"/>
      <dgm:spPr/>
    </dgm:pt>
    <dgm:pt modelId="{E9A99B72-F56C-4370-8DB0-E9D430E2A428}" type="pres">
      <dgm:prSet presAssocID="{30E4EBD2-9230-475F-86CD-07F02E4E2075}" presName="rootText3" presStyleLbl="asst2" presStyleIdx="2" presStyleCnt="3" custLinFactX="100000" custLinFactY="-41042" custLinFactNeighborX="137208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B9215B-0777-4CE3-8C5C-00C5BD16A3DB}" type="pres">
      <dgm:prSet presAssocID="{30E4EBD2-9230-475F-86CD-07F02E4E2075}" presName="rootConnector3" presStyleLbl="asst2" presStyleIdx="2" presStyleCnt="3"/>
      <dgm:spPr/>
      <dgm:t>
        <a:bodyPr/>
        <a:lstStyle/>
        <a:p>
          <a:endParaRPr lang="es-ES"/>
        </a:p>
      </dgm:t>
    </dgm:pt>
    <dgm:pt modelId="{97567D30-C4EE-45F8-84D8-FBFC0F147975}" type="pres">
      <dgm:prSet presAssocID="{30E4EBD2-9230-475F-86CD-07F02E4E2075}" presName="hierChild6" presStyleCnt="0"/>
      <dgm:spPr/>
    </dgm:pt>
    <dgm:pt modelId="{18221FC3-5452-4452-8C85-F678BEB13535}" type="pres">
      <dgm:prSet presAssocID="{30E4EBD2-9230-475F-86CD-07F02E4E2075}" presName="hierChild7" presStyleCnt="0"/>
      <dgm:spPr/>
    </dgm:pt>
    <dgm:pt modelId="{79DF1301-8E3B-479C-8196-28C69CBB989C}" type="pres">
      <dgm:prSet presAssocID="{46052223-DFCC-48A4-B588-7173586771C5}" presName="Name37" presStyleLbl="parChTrans1D2" presStyleIdx="3" presStyleCnt="5"/>
      <dgm:spPr/>
      <dgm:t>
        <a:bodyPr/>
        <a:lstStyle/>
        <a:p>
          <a:endParaRPr lang="es-ES"/>
        </a:p>
      </dgm:t>
    </dgm:pt>
    <dgm:pt modelId="{955F73BA-F50B-4BE6-A1CD-7234B0E0C9E9}" type="pres">
      <dgm:prSet presAssocID="{10D669A1-4CAC-42B3-A836-22D231F30826}" presName="hierRoot2" presStyleCnt="0">
        <dgm:presLayoutVars>
          <dgm:hierBranch val="init"/>
        </dgm:presLayoutVars>
      </dgm:prSet>
      <dgm:spPr/>
    </dgm:pt>
    <dgm:pt modelId="{362C13C4-54DF-40FF-AB2F-1FE74238A153}" type="pres">
      <dgm:prSet presAssocID="{10D669A1-4CAC-42B3-A836-22D231F30826}" presName="rootComposite" presStyleCnt="0"/>
      <dgm:spPr/>
    </dgm:pt>
    <dgm:pt modelId="{72F1933B-1CBC-4DF9-B134-1BB9EC0E60B7}" type="pres">
      <dgm:prSet presAssocID="{10D669A1-4CAC-42B3-A836-22D231F30826}" presName="rootText" presStyleLbl="node2" presStyleIdx="3" presStyleCnt="5" custScaleX="17156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5D4A974-0BD5-4C0C-99E3-3369E7EA8E2D}" type="pres">
      <dgm:prSet presAssocID="{10D669A1-4CAC-42B3-A836-22D231F30826}" presName="rootConnector" presStyleLbl="node2" presStyleIdx="3" presStyleCnt="5"/>
      <dgm:spPr/>
      <dgm:t>
        <a:bodyPr/>
        <a:lstStyle/>
        <a:p>
          <a:endParaRPr lang="es-ES"/>
        </a:p>
      </dgm:t>
    </dgm:pt>
    <dgm:pt modelId="{2F3BE07A-FA64-4CEF-9DE6-3A337ED28CF9}" type="pres">
      <dgm:prSet presAssocID="{10D669A1-4CAC-42B3-A836-22D231F30826}" presName="hierChild4" presStyleCnt="0"/>
      <dgm:spPr/>
    </dgm:pt>
    <dgm:pt modelId="{1CE5890E-7957-48DE-9692-860F1FCBB238}" type="pres">
      <dgm:prSet presAssocID="{10D669A1-4CAC-42B3-A836-22D231F30826}" presName="hierChild5" presStyleCnt="0"/>
      <dgm:spPr/>
    </dgm:pt>
    <dgm:pt modelId="{171608C0-9FAA-4F1F-BA5E-1EE010748DDC}" type="pres">
      <dgm:prSet presAssocID="{B82DDC23-3C5E-4F20-A25A-368BA9F5B0C4}" presName="Name37" presStyleLbl="parChTrans1D2" presStyleIdx="4" presStyleCnt="5"/>
      <dgm:spPr/>
      <dgm:t>
        <a:bodyPr/>
        <a:lstStyle/>
        <a:p>
          <a:endParaRPr lang="es-ES"/>
        </a:p>
      </dgm:t>
    </dgm:pt>
    <dgm:pt modelId="{2E461B10-61EB-4C73-975A-B07C44CD53E9}" type="pres">
      <dgm:prSet presAssocID="{FB5D6B34-F4B7-43A1-AEAE-82B1AAEF5BCB}" presName="hierRoot2" presStyleCnt="0">
        <dgm:presLayoutVars>
          <dgm:hierBranch val="init"/>
        </dgm:presLayoutVars>
      </dgm:prSet>
      <dgm:spPr/>
    </dgm:pt>
    <dgm:pt modelId="{27FD55B4-F436-4319-A031-10CE4A8A6352}" type="pres">
      <dgm:prSet presAssocID="{FB5D6B34-F4B7-43A1-AEAE-82B1AAEF5BCB}" presName="rootComposite" presStyleCnt="0"/>
      <dgm:spPr/>
    </dgm:pt>
    <dgm:pt modelId="{D12B538F-CAFC-4A18-890D-A5E4D2D49F34}" type="pres">
      <dgm:prSet presAssocID="{FB5D6B34-F4B7-43A1-AEAE-82B1AAEF5BCB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736DAE-1620-44B9-9DFC-F9B5FB91070C}" type="pres">
      <dgm:prSet presAssocID="{FB5D6B34-F4B7-43A1-AEAE-82B1AAEF5BCB}" presName="rootConnector" presStyleLbl="node2" presStyleIdx="4" presStyleCnt="5"/>
      <dgm:spPr/>
      <dgm:t>
        <a:bodyPr/>
        <a:lstStyle/>
        <a:p>
          <a:endParaRPr lang="es-ES"/>
        </a:p>
      </dgm:t>
    </dgm:pt>
    <dgm:pt modelId="{8439E0F7-0C71-472E-9BAF-47CB47F918BF}" type="pres">
      <dgm:prSet presAssocID="{FB5D6B34-F4B7-43A1-AEAE-82B1AAEF5BCB}" presName="hierChild4" presStyleCnt="0"/>
      <dgm:spPr/>
    </dgm:pt>
    <dgm:pt modelId="{8E96B566-39D6-4B65-A465-B1DEBB8CFBB2}" type="pres">
      <dgm:prSet presAssocID="{FB5D6B34-F4B7-43A1-AEAE-82B1AAEF5BCB}" presName="hierChild5" presStyleCnt="0"/>
      <dgm:spPr/>
    </dgm:pt>
    <dgm:pt modelId="{E202D6F6-35DB-4667-BA39-562AB1C6EFCC}" type="pres">
      <dgm:prSet presAssocID="{6357B79A-2759-4971-A6C7-E768D39CBCE6}" presName="hierChild3" presStyleCnt="0"/>
      <dgm:spPr/>
    </dgm:pt>
  </dgm:ptLst>
  <dgm:cxnLst>
    <dgm:cxn modelId="{14C4921A-D7D4-49B2-BBEE-70CCCCBAE27A}" srcId="{6357B79A-2759-4971-A6C7-E768D39CBCE6}" destId="{FB5D6B34-F4B7-43A1-AEAE-82B1AAEF5BCB}" srcOrd="4" destOrd="0" parTransId="{B82DDC23-3C5E-4F20-A25A-368BA9F5B0C4}" sibTransId="{F16FAC72-880A-42A9-BFA1-076F49C9D6FD}"/>
    <dgm:cxn modelId="{B72E8444-E49A-411C-9C31-F976FF8BB3B5}" srcId="{6357B79A-2759-4971-A6C7-E768D39CBCE6}" destId="{7888AA84-742A-42FB-AE74-C31C2272E298}" srcOrd="0" destOrd="0" parTransId="{8953E96D-695D-4127-B876-0B9DBE079D61}" sibTransId="{9136E413-E340-46CC-8976-2EF0B137E5BB}"/>
    <dgm:cxn modelId="{BABD236B-DB24-48CB-914B-37D7424DAA04}" type="presOf" srcId="{5A366943-788C-4693-AEEE-D08608954293}" destId="{6A1A31F4-E112-4089-A901-558D67292EA8}" srcOrd="0" destOrd="0" presId="urn:microsoft.com/office/officeart/2005/8/layout/orgChart1"/>
    <dgm:cxn modelId="{2C493FC1-7492-4266-ADE4-F82D834543E5}" type="presOf" srcId="{7888AA84-742A-42FB-AE74-C31C2272E298}" destId="{86D14993-9FE6-4D62-AD4F-9B8CDDC97DA4}" srcOrd="1" destOrd="0" presId="urn:microsoft.com/office/officeart/2005/8/layout/orgChart1"/>
    <dgm:cxn modelId="{CF5EBF94-8B39-475C-A01A-F4BB4698BB22}" type="presOf" srcId="{FB5D6B34-F4B7-43A1-AEAE-82B1AAEF5BCB}" destId="{D12B538F-CAFC-4A18-890D-A5E4D2D49F34}" srcOrd="0" destOrd="0" presId="urn:microsoft.com/office/officeart/2005/8/layout/orgChart1"/>
    <dgm:cxn modelId="{44726079-1154-4F88-9F46-90627EF3DF26}" type="presOf" srcId="{519FA772-F2BA-4349-BC11-CE10329565E7}" destId="{51271178-BB43-483C-B3DC-E0C822E8A29C}" srcOrd="0" destOrd="0" presId="urn:microsoft.com/office/officeart/2005/8/layout/orgChart1"/>
    <dgm:cxn modelId="{CE1A4122-5740-47EA-9187-52CC0F1914B6}" srcId="{6357B79A-2759-4971-A6C7-E768D39CBCE6}" destId="{10D669A1-4CAC-42B3-A836-22D231F30826}" srcOrd="3" destOrd="0" parTransId="{46052223-DFCC-48A4-B588-7173586771C5}" sibTransId="{A441CA3C-7A31-433B-BD00-ADF92503C446}"/>
    <dgm:cxn modelId="{236D03B1-FC86-47DA-AF8A-5D3563D5B6BB}" type="presOf" srcId="{FB5D6B34-F4B7-43A1-AEAE-82B1AAEF5BCB}" destId="{F3736DAE-1620-44B9-9DFC-F9B5FB91070C}" srcOrd="1" destOrd="0" presId="urn:microsoft.com/office/officeart/2005/8/layout/orgChart1"/>
    <dgm:cxn modelId="{EF164AEA-4A67-44A0-A187-43C9CB29323F}" type="presOf" srcId="{5114C6CF-C088-4CD5-95FB-E6F1F1AD01B5}" destId="{E5675384-E5FA-41DE-BC44-8675F5EC232D}" srcOrd="0" destOrd="0" presId="urn:microsoft.com/office/officeart/2005/8/layout/orgChart1"/>
    <dgm:cxn modelId="{52C326C3-8569-4EB1-AB74-7A3DC4C4676B}" type="presOf" srcId="{10D669A1-4CAC-42B3-A836-22D231F30826}" destId="{72F1933B-1CBC-4DF9-B134-1BB9EC0E60B7}" srcOrd="0" destOrd="0" presId="urn:microsoft.com/office/officeart/2005/8/layout/orgChart1"/>
    <dgm:cxn modelId="{874EA3C9-E73F-4A8F-B4D1-D27B071B56B4}" type="presOf" srcId="{30E4EBD2-9230-475F-86CD-07F02E4E2075}" destId="{4AB9215B-0777-4CE3-8C5C-00C5BD16A3DB}" srcOrd="1" destOrd="0" presId="urn:microsoft.com/office/officeart/2005/8/layout/orgChart1"/>
    <dgm:cxn modelId="{FC1E3D7E-20C3-4915-AE6E-EAF7F5D63B82}" type="presOf" srcId="{B82DDC23-3C5E-4F20-A25A-368BA9F5B0C4}" destId="{171608C0-9FAA-4F1F-BA5E-1EE010748DDC}" srcOrd="0" destOrd="0" presId="urn:microsoft.com/office/officeart/2005/8/layout/orgChart1"/>
    <dgm:cxn modelId="{0F77C0D5-BE2F-4C6D-BEA0-4AB8F71EBA49}" type="presOf" srcId="{DD0EF079-85B2-4D3F-89EF-68D99D358116}" destId="{E4EF1DA2-932F-4535-8E94-5AB4EE9ABFEC}" srcOrd="0" destOrd="0" presId="urn:microsoft.com/office/officeart/2005/8/layout/orgChart1"/>
    <dgm:cxn modelId="{47D4A73F-5D36-420F-8E33-770FF3AA3FB3}" type="presOf" srcId="{AC1AD6A2-901E-4D2E-9CF9-06DC4D53F637}" destId="{794F5752-CB42-482F-9F22-05C0BCB7ADD8}" srcOrd="0" destOrd="0" presId="urn:microsoft.com/office/officeart/2005/8/layout/orgChart1"/>
    <dgm:cxn modelId="{ABB489C3-1193-43A2-A7C3-6A096DCBB7AE}" srcId="{6357B79A-2759-4971-A6C7-E768D39CBCE6}" destId="{5A366943-788C-4693-AEEE-D08608954293}" srcOrd="1" destOrd="0" parTransId="{77DBFBDE-79CE-4625-B2F9-BE75FBAD0CFE}" sibTransId="{5D91285E-9776-4BDB-9369-32CD1C37EEFB}"/>
    <dgm:cxn modelId="{F9666921-4CA8-4922-A86C-9F41C6EDCF0D}" type="presOf" srcId="{6DDDD142-7C64-4408-A5D3-5679D819046D}" destId="{5F61E3EF-48BD-4915-BAA3-753A0B883193}" srcOrd="1" destOrd="0" presId="urn:microsoft.com/office/officeart/2005/8/layout/orgChart1"/>
    <dgm:cxn modelId="{5DD3FE75-A352-4809-9485-D4A7EECDCA0C}" type="presOf" srcId="{519FA772-F2BA-4349-BC11-CE10329565E7}" destId="{AE4F7418-ADE1-4FEB-AFEC-C9B6E146F1E4}" srcOrd="1" destOrd="0" presId="urn:microsoft.com/office/officeart/2005/8/layout/orgChart1"/>
    <dgm:cxn modelId="{14ABDBF6-4E7E-4932-8CBF-3B3A2DE186DD}" type="presOf" srcId="{46052223-DFCC-48A4-B588-7173586771C5}" destId="{79DF1301-8E3B-479C-8196-28C69CBB989C}" srcOrd="0" destOrd="0" presId="urn:microsoft.com/office/officeart/2005/8/layout/orgChart1"/>
    <dgm:cxn modelId="{6BA0C537-B46F-4984-A1CA-CEDB39E98113}" type="presOf" srcId="{8A0E7C26-3882-46B9-BF87-D1860889C125}" destId="{CF99E722-C7A6-4ACE-9F6A-280DD629D297}" srcOrd="0" destOrd="0" presId="urn:microsoft.com/office/officeart/2005/8/layout/orgChart1"/>
    <dgm:cxn modelId="{BBC570D6-2D65-4171-BD3B-3682ED872D1D}" type="presOf" srcId="{10D669A1-4CAC-42B3-A836-22D231F30826}" destId="{D5D4A974-0BD5-4C0C-99E3-3369E7EA8E2D}" srcOrd="1" destOrd="0" presId="urn:microsoft.com/office/officeart/2005/8/layout/orgChart1"/>
    <dgm:cxn modelId="{6DDB00FC-ED20-4F4C-B7D6-D8972B1F5D1A}" type="presOf" srcId="{30E4EBD2-9230-475F-86CD-07F02E4E2075}" destId="{E9A99B72-F56C-4370-8DB0-E9D430E2A428}" srcOrd="0" destOrd="0" presId="urn:microsoft.com/office/officeart/2005/8/layout/orgChart1"/>
    <dgm:cxn modelId="{2C548D91-8E8C-47EE-AB8D-D2F951AA92C1}" srcId="{FE254351-E2F9-41A6-9917-6052FEAF475F}" destId="{6DDDD142-7C64-4408-A5D3-5679D819046D}" srcOrd="1" destOrd="0" parTransId="{DD0EF079-85B2-4D3F-89EF-68D99D358116}" sibTransId="{E3B73659-CA8E-4000-88A6-5FEDDB4D0D70}"/>
    <dgm:cxn modelId="{B9B2A5F5-0E73-4EC5-AA98-3DE686182BA7}" srcId="{6357B79A-2759-4971-A6C7-E768D39CBCE6}" destId="{FE254351-E2F9-41A6-9917-6052FEAF475F}" srcOrd="2" destOrd="0" parTransId="{8A0E7C26-3882-46B9-BF87-D1860889C125}" sibTransId="{AC376CB1-5B8C-4F79-9C69-1496896057C2}"/>
    <dgm:cxn modelId="{42F0A6B9-A870-4226-997E-DE60ABFE0060}" type="presOf" srcId="{6DDDD142-7C64-4408-A5D3-5679D819046D}" destId="{5FAC57C7-EEFB-4C74-9C84-5484243BA47F}" srcOrd="0" destOrd="0" presId="urn:microsoft.com/office/officeart/2005/8/layout/orgChart1"/>
    <dgm:cxn modelId="{3499469D-4D24-46CF-894A-E1CEF8FB735B}" srcId="{FE254351-E2F9-41A6-9917-6052FEAF475F}" destId="{30E4EBD2-9230-475F-86CD-07F02E4E2075}" srcOrd="2" destOrd="0" parTransId="{5114C6CF-C088-4CD5-95FB-E6F1F1AD01B5}" sibTransId="{53AE4B36-A036-4A90-B9B5-B4336AE0C7EB}"/>
    <dgm:cxn modelId="{32CE714B-DD9D-4977-AC01-4359788F1726}" type="presOf" srcId="{7FC080AE-C550-4DE2-897D-AF2F2F8EBF11}" destId="{96D16519-BBA4-4DDA-BBAD-0B8276D571E1}" srcOrd="0" destOrd="0" presId="urn:microsoft.com/office/officeart/2005/8/layout/orgChart1"/>
    <dgm:cxn modelId="{427FA3CD-E686-43FA-8F6B-23C0E05B98AB}" srcId="{FE254351-E2F9-41A6-9917-6052FEAF475F}" destId="{519FA772-F2BA-4349-BC11-CE10329565E7}" srcOrd="0" destOrd="0" parTransId="{AC1AD6A2-901E-4D2E-9CF9-06DC4D53F637}" sibTransId="{2FDAEE64-A31C-4783-822A-4D79AAB02C13}"/>
    <dgm:cxn modelId="{F5237C24-6DE7-4F2C-BDCA-5BA9BD54ECA8}" type="presOf" srcId="{FE254351-E2F9-41A6-9917-6052FEAF475F}" destId="{F3D418D9-EA74-49EB-90A1-192D274CAD41}" srcOrd="1" destOrd="0" presId="urn:microsoft.com/office/officeart/2005/8/layout/orgChart1"/>
    <dgm:cxn modelId="{2706F834-F3DE-4E1D-972F-7D13A5D8C2BF}" type="presOf" srcId="{77DBFBDE-79CE-4625-B2F9-BE75FBAD0CFE}" destId="{5881722D-349E-4E64-A7FC-67C82A5760E7}" srcOrd="0" destOrd="0" presId="urn:microsoft.com/office/officeart/2005/8/layout/orgChart1"/>
    <dgm:cxn modelId="{8C8D3EFD-E135-486C-9479-4E9A59569C74}" type="presOf" srcId="{FE254351-E2F9-41A6-9917-6052FEAF475F}" destId="{CEBD8F78-17FB-4BE2-94D7-F64D3055A4EE}" srcOrd="0" destOrd="0" presId="urn:microsoft.com/office/officeart/2005/8/layout/orgChart1"/>
    <dgm:cxn modelId="{6028C250-16A1-413A-BFD2-8F7E03EA5014}" srcId="{7FC080AE-C550-4DE2-897D-AF2F2F8EBF11}" destId="{6357B79A-2759-4971-A6C7-E768D39CBCE6}" srcOrd="0" destOrd="0" parTransId="{8B71C4D4-805E-4C7E-8C3F-E5781E8146D5}" sibTransId="{BE530374-A6C0-4C99-BBD8-8E34F8253DC5}"/>
    <dgm:cxn modelId="{3DAAA600-34CA-4EE4-973A-67FBA6438255}" type="presOf" srcId="{8953E96D-695D-4127-B876-0B9DBE079D61}" destId="{2F535272-2B4C-45E5-BB00-F2F78E2C616C}" srcOrd="0" destOrd="0" presId="urn:microsoft.com/office/officeart/2005/8/layout/orgChart1"/>
    <dgm:cxn modelId="{5F09CF13-782B-4A84-B35B-E80110304F5C}" type="presOf" srcId="{7888AA84-742A-42FB-AE74-C31C2272E298}" destId="{FC5B87E3-AAD9-4104-8962-C3688F615F09}" srcOrd="0" destOrd="0" presId="urn:microsoft.com/office/officeart/2005/8/layout/orgChart1"/>
    <dgm:cxn modelId="{0F220EB5-EC82-4AB5-97BA-F2269CFA9A43}" type="presOf" srcId="{6357B79A-2759-4971-A6C7-E768D39CBCE6}" destId="{2806FBD4-6797-4A83-857D-920754A5DCA9}" srcOrd="1" destOrd="0" presId="urn:microsoft.com/office/officeart/2005/8/layout/orgChart1"/>
    <dgm:cxn modelId="{18E08C83-8871-4312-A8CF-63DDB425BEC6}" type="presOf" srcId="{6357B79A-2759-4971-A6C7-E768D39CBCE6}" destId="{FFA8F849-CA6A-4CC7-8D4B-58DC4B49C534}" srcOrd="0" destOrd="0" presId="urn:microsoft.com/office/officeart/2005/8/layout/orgChart1"/>
    <dgm:cxn modelId="{9D2FB609-B567-4E5A-A800-EC6026315998}" type="presOf" srcId="{5A366943-788C-4693-AEEE-D08608954293}" destId="{B7F337E0-E6A6-4A5B-9E8C-71E4BE4A00F7}" srcOrd="1" destOrd="0" presId="urn:microsoft.com/office/officeart/2005/8/layout/orgChart1"/>
    <dgm:cxn modelId="{BCE0C8A2-1A5C-4926-925A-4C24C9A4875A}" type="presParOf" srcId="{96D16519-BBA4-4DDA-BBAD-0B8276D571E1}" destId="{668C3DBC-05E6-4102-8186-98AA80738F41}" srcOrd="0" destOrd="0" presId="urn:microsoft.com/office/officeart/2005/8/layout/orgChart1"/>
    <dgm:cxn modelId="{9C133046-18DC-435A-81E6-23BECBCF3AD9}" type="presParOf" srcId="{668C3DBC-05E6-4102-8186-98AA80738F41}" destId="{4225FFE8-2847-4725-9BB9-7C1B70D55406}" srcOrd="0" destOrd="0" presId="urn:microsoft.com/office/officeart/2005/8/layout/orgChart1"/>
    <dgm:cxn modelId="{1F297A73-F605-4E5C-80BA-F07D80D1C8C1}" type="presParOf" srcId="{4225FFE8-2847-4725-9BB9-7C1B70D55406}" destId="{FFA8F849-CA6A-4CC7-8D4B-58DC4B49C534}" srcOrd="0" destOrd="0" presId="urn:microsoft.com/office/officeart/2005/8/layout/orgChart1"/>
    <dgm:cxn modelId="{06BA6741-B6A5-48CE-A664-4D697EDB18C8}" type="presParOf" srcId="{4225FFE8-2847-4725-9BB9-7C1B70D55406}" destId="{2806FBD4-6797-4A83-857D-920754A5DCA9}" srcOrd="1" destOrd="0" presId="urn:microsoft.com/office/officeart/2005/8/layout/orgChart1"/>
    <dgm:cxn modelId="{FB3B27B0-4B68-467B-8E89-7165A2B8A05D}" type="presParOf" srcId="{668C3DBC-05E6-4102-8186-98AA80738F41}" destId="{6753E68E-68D2-4EA4-A18A-FDE23FFBA44E}" srcOrd="1" destOrd="0" presId="urn:microsoft.com/office/officeart/2005/8/layout/orgChart1"/>
    <dgm:cxn modelId="{6342B43E-DFCF-41A3-99FF-80B8D4BB3FFA}" type="presParOf" srcId="{6753E68E-68D2-4EA4-A18A-FDE23FFBA44E}" destId="{2F535272-2B4C-45E5-BB00-F2F78E2C616C}" srcOrd="0" destOrd="0" presId="urn:microsoft.com/office/officeart/2005/8/layout/orgChart1"/>
    <dgm:cxn modelId="{46730D28-0EF5-4953-AF61-1F669609986C}" type="presParOf" srcId="{6753E68E-68D2-4EA4-A18A-FDE23FFBA44E}" destId="{53B83C33-A2C6-4D80-B991-03BC04DD1EF5}" srcOrd="1" destOrd="0" presId="urn:microsoft.com/office/officeart/2005/8/layout/orgChart1"/>
    <dgm:cxn modelId="{3FAF867C-EFF8-4D62-B2E6-A29EEBE45969}" type="presParOf" srcId="{53B83C33-A2C6-4D80-B991-03BC04DD1EF5}" destId="{F05300BA-337A-44B7-B1F4-06CDF69A5B10}" srcOrd="0" destOrd="0" presId="urn:microsoft.com/office/officeart/2005/8/layout/orgChart1"/>
    <dgm:cxn modelId="{B350F3DD-4071-4727-A4EE-CD96830580FF}" type="presParOf" srcId="{F05300BA-337A-44B7-B1F4-06CDF69A5B10}" destId="{FC5B87E3-AAD9-4104-8962-C3688F615F09}" srcOrd="0" destOrd="0" presId="urn:microsoft.com/office/officeart/2005/8/layout/orgChart1"/>
    <dgm:cxn modelId="{0F22A0F4-394E-47AC-98B1-79504E763821}" type="presParOf" srcId="{F05300BA-337A-44B7-B1F4-06CDF69A5B10}" destId="{86D14993-9FE6-4D62-AD4F-9B8CDDC97DA4}" srcOrd="1" destOrd="0" presId="urn:microsoft.com/office/officeart/2005/8/layout/orgChart1"/>
    <dgm:cxn modelId="{D74AE914-45C8-4786-9A83-2E625F400668}" type="presParOf" srcId="{53B83C33-A2C6-4D80-B991-03BC04DD1EF5}" destId="{C313A760-B1CA-4AE0-A070-93E550A0EFEF}" srcOrd="1" destOrd="0" presId="urn:microsoft.com/office/officeart/2005/8/layout/orgChart1"/>
    <dgm:cxn modelId="{70CD71AE-FC69-4F9E-B9D3-0F269E87AD53}" type="presParOf" srcId="{53B83C33-A2C6-4D80-B991-03BC04DD1EF5}" destId="{2515A2D1-9A83-42E5-9E92-647EDB7A6E07}" srcOrd="2" destOrd="0" presId="urn:microsoft.com/office/officeart/2005/8/layout/orgChart1"/>
    <dgm:cxn modelId="{2EBF9ACC-2030-46EE-AFBB-4F96663A8A99}" type="presParOf" srcId="{6753E68E-68D2-4EA4-A18A-FDE23FFBA44E}" destId="{5881722D-349E-4E64-A7FC-67C82A5760E7}" srcOrd="2" destOrd="0" presId="urn:microsoft.com/office/officeart/2005/8/layout/orgChart1"/>
    <dgm:cxn modelId="{AE54617D-14A8-40E7-9434-BAA03E7139AD}" type="presParOf" srcId="{6753E68E-68D2-4EA4-A18A-FDE23FFBA44E}" destId="{E095B939-AE74-4DE0-9335-CB2803923C81}" srcOrd="3" destOrd="0" presId="urn:microsoft.com/office/officeart/2005/8/layout/orgChart1"/>
    <dgm:cxn modelId="{56199AEA-BCE7-4663-8757-2871532148F5}" type="presParOf" srcId="{E095B939-AE74-4DE0-9335-CB2803923C81}" destId="{2518B22F-659E-4F3C-9692-72F8E8751EFA}" srcOrd="0" destOrd="0" presId="urn:microsoft.com/office/officeart/2005/8/layout/orgChart1"/>
    <dgm:cxn modelId="{69157702-09F0-4324-8E76-90E832C67F8D}" type="presParOf" srcId="{2518B22F-659E-4F3C-9692-72F8E8751EFA}" destId="{6A1A31F4-E112-4089-A901-558D67292EA8}" srcOrd="0" destOrd="0" presId="urn:microsoft.com/office/officeart/2005/8/layout/orgChart1"/>
    <dgm:cxn modelId="{82B2F39E-36E0-4F80-9285-B6D4591F250B}" type="presParOf" srcId="{2518B22F-659E-4F3C-9692-72F8E8751EFA}" destId="{B7F337E0-E6A6-4A5B-9E8C-71E4BE4A00F7}" srcOrd="1" destOrd="0" presId="urn:microsoft.com/office/officeart/2005/8/layout/orgChart1"/>
    <dgm:cxn modelId="{B76639E3-92DF-4AE2-A976-BB1A7C8A404B}" type="presParOf" srcId="{E095B939-AE74-4DE0-9335-CB2803923C81}" destId="{8AF80E18-5860-484F-8E0B-D81E4D9BD139}" srcOrd="1" destOrd="0" presId="urn:microsoft.com/office/officeart/2005/8/layout/orgChart1"/>
    <dgm:cxn modelId="{B54230C2-46EB-4CBB-9648-DDEBDA545CC8}" type="presParOf" srcId="{E095B939-AE74-4DE0-9335-CB2803923C81}" destId="{4C36B016-E3DE-408C-98DA-CEE033B6D0E8}" srcOrd="2" destOrd="0" presId="urn:microsoft.com/office/officeart/2005/8/layout/orgChart1"/>
    <dgm:cxn modelId="{445D7129-6B1B-48C8-99A1-C0E34BD05388}" type="presParOf" srcId="{6753E68E-68D2-4EA4-A18A-FDE23FFBA44E}" destId="{CF99E722-C7A6-4ACE-9F6A-280DD629D297}" srcOrd="4" destOrd="0" presId="urn:microsoft.com/office/officeart/2005/8/layout/orgChart1"/>
    <dgm:cxn modelId="{9DBDA8B6-442F-47FB-BBB2-E9CC25EC1D74}" type="presParOf" srcId="{6753E68E-68D2-4EA4-A18A-FDE23FFBA44E}" destId="{AEDBFE34-4F1A-4E86-A84A-3044461C9366}" srcOrd="5" destOrd="0" presId="urn:microsoft.com/office/officeart/2005/8/layout/orgChart1"/>
    <dgm:cxn modelId="{7F92A79B-7202-4874-AF23-5EC48BF45CB7}" type="presParOf" srcId="{AEDBFE34-4F1A-4E86-A84A-3044461C9366}" destId="{4CEF99B9-6FA4-47DF-A146-B49FC2977F30}" srcOrd="0" destOrd="0" presId="urn:microsoft.com/office/officeart/2005/8/layout/orgChart1"/>
    <dgm:cxn modelId="{CD52292D-5C83-4335-91E1-492C687B31D7}" type="presParOf" srcId="{4CEF99B9-6FA4-47DF-A146-B49FC2977F30}" destId="{CEBD8F78-17FB-4BE2-94D7-F64D3055A4EE}" srcOrd="0" destOrd="0" presId="urn:microsoft.com/office/officeart/2005/8/layout/orgChart1"/>
    <dgm:cxn modelId="{B280E48E-49DA-4389-AA45-FD2E773EA0D7}" type="presParOf" srcId="{4CEF99B9-6FA4-47DF-A146-B49FC2977F30}" destId="{F3D418D9-EA74-49EB-90A1-192D274CAD41}" srcOrd="1" destOrd="0" presId="urn:microsoft.com/office/officeart/2005/8/layout/orgChart1"/>
    <dgm:cxn modelId="{EAD73B04-7DE2-4B63-BE91-23630EAAFCD8}" type="presParOf" srcId="{AEDBFE34-4F1A-4E86-A84A-3044461C9366}" destId="{8D09163D-E585-4674-AD64-379896B5C2CD}" srcOrd="1" destOrd="0" presId="urn:microsoft.com/office/officeart/2005/8/layout/orgChart1"/>
    <dgm:cxn modelId="{5368C58D-58CB-403E-9801-7C53CF6C5A2E}" type="presParOf" srcId="{AEDBFE34-4F1A-4E86-A84A-3044461C9366}" destId="{1F83B5D5-97C7-4CA7-960B-4842E3E26C36}" srcOrd="2" destOrd="0" presId="urn:microsoft.com/office/officeart/2005/8/layout/orgChart1"/>
    <dgm:cxn modelId="{A2EC00AF-0DF4-49D6-9263-1FD5F74D3CE6}" type="presParOf" srcId="{1F83B5D5-97C7-4CA7-960B-4842E3E26C36}" destId="{794F5752-CB42-482F-9F22-05C0BCB7ADD8}" srcOrd="0" destOrd="0" presId="urn:microsoft.com/office/officeart/2005/8/layout/orgChart1"/>
    <dgm:cxn modelId="{2DDB27B7-48CA-4B1A-AA0E-E387231F62B8}" type="presParOf" srcId="{1F83B5D5-97C7-4CA7-960B-4842E3E26C36}" destId="{832B5577-857A-4DE7-8CDC-8E9E9ACDED86}" srcOrd="1" destOrd="0" presId="urn:microsoft.com/office/officeart/2005/8/layout/orgChart1"/>
    <dgm:cxn modelId="{735A7CD1-0B2A-465A-952A-88C6478DCE8A}" type="presParOf" srcId="{832B5577-857A-4DE7-8CDC-8E9E9ACDED86}" destId="{453524D2-CB23-4A34-AF43-9F3283BDB47F}" srcOrd="0" destOrd="0" presId="urn:microsoft.com/office/officeart/2005/8/layout/orgChart1"/>
    <dgm:cxn modelId="{ED84217F-3920-4F73-8D64-E27611B1C601}" type="presParOf" srcId="{453524D2-CB23-4A34-AF43-9F3283BDB47F}" destId="{51271178-BB43-483C-B3DC-E0C822E8A29C}" srcOrd="0" destOrd="0" presId="urn:microsoft.com/office/officeart/2005/8/layout/orgChart1"/>
    <dgm:cxn modelId="{92BFB1AB-03CD-42B6-A6B7-B00EBD0E4700}" type="presParOf" srcId="{453524D2-CB23-4A34-AF43-9F3283BDB47F}" destId="{AE4F7418-ADE1-4FEB-AFEC-C9B6E146F1E4}" srcOrd="1" destOrd="0" presId="urn:microsoft.com/office/officeart/2005/8/layout/orgChart1"/>
    <dgm:cxn modelId="{DE32609A-9714-4FD4-8C63-DFD920A09C25}" type="presParOf" srcId="{832B5577-857A-4DE7-8CDC-8E9E9ACDED86}" destId="{55B79AB6-DF20-4745-9C6C-8CE9AC75E902}" srcOrd="1" destOrd="0" presId="urn:microsoft.com/office/officeart/2005/8/layout/orgChart1"/>
    <dgm:cxn modelId="{0982D61A-BD48-4CB5-800F-1A035BD367DB}" type="presParOf" srcId="{832B5577-857A-4DE7-8CDC-8E9E9ACDED86}" destId="{4752B0AF-70FE-424C-83FB-A07B4B318F96}" srcOrd="2" destOrd="0" presId="urn:microsoft.com/office/officeart/2005/8/layout/orgChart1"/>
    <dgm:cxn modelId="{F1955B15-F2B5-494E-A7A4-D19149381F63}" type="presParOf" srcId="{1F83B5D5-97C7-4CA7-960B-4842E3E26C36}" destId="{E4EF1DA2-932F-4535-8E94-5AB4EE9ABFEC}" srcOrd="2" destOrd="0" presId="urn:microsoft.com/office/officeart/2005/8/layout/orgChart1"/>
    <dgm:cxn modelId="{3C3A6975-6380-4DB2-9A36-B5FF3A2AFD69}" type="presParOf" srcId="{1F83B5D5-97C7-4CA7-960B-4842E3E26C36}" destId="{06028BE6-97B0-4C9D-9AE9-DABFD51C0AB1}" srcOrd="3" destOrd="0" presId="urn:microsoft.com/office/officeart/2005/8/layout/orgChart1"/>
    <dgm:cxn modelId="{D1CCA92D-B638-416F-84C5-9A915E98303E}" type="presParOf" srcId="{06028BE6-97B0-4C9D-9AE9-DABFD51C0AB1}" destId="{91FB3734-E843-4515-96A1-C5C834BD01A5}" srcOrd="0" destOrd="0" presId="urn:microsoft.com/office/officeart/2005/8/layout/orgChart1"/>
    <dgm:cxn modelId="{24BC5957-CB6E-422D-90C3-F4E86B8760D1}" type="presParOf" srcId="{91FB3734-E843-4515-96A1-C5C834BD01A5}" destId="{5FAC57C7-EEFB-4C74-9C84-5484243BA47F}" srcOrd="0" destOrd="0" presId="urn:microsoft.com/office/officeart/2005/8/layout/orgChart1"/>
    <dgm:cxn modelId="{61A6EBDC-71DE-4287-A745-3D3948888301}" type="presParOf" srcId="{91FB3734-E843-4515-96A1-C5C834BD01A5}" destId="{5F61E3EF-48BD-4915-BAA3-753A0B883193}" srcOrd="1" destOrd="0" presId="urn:microsoft.com/office/officeart/2005/8/layout/orgChart1"/>
    <dgm:cxn modelId="{B946995A-A1A4-4D92-9B0C-66E9BFE5722D}" type="presParOf" srcId="{06028BE6-97B0-4C9D-9AE9-DABFD51C0AB1}" destId="{04782591-7736-4261-8D1F-0BED2A93D889}" srcOrd="1" destOrd="0" presId="urn:microsoft.com/office/officeart/2005/8/layout/orgChart1"/>
    <dgm:cxn modelId="{E19658F7-6189-473B-83BE-F51B8FE393D0}" type="presParOf" srcId="{06028BE6-97B0-4C9D-9AE9-DABFD51C0AB1}" destId="{C6193B77-FD49-4264-85F6-C922C95601CF}" srcOrd="2" destOrd="0" presId="urn:microsoft.com/office/officeart/2005/8/layout/orgChart1"/>
    <dgm:cxn modelId="{1EB37F98-8041-42D3-B081-BE3D1E88BB26}" type="presParOf" srcId="{1F83B5D5-97C7-4CA7-960B-4842E3E26C36}" destId="{E5675384-E5FA-41DE-BC44-8675F5EC232D}" srcOrd="4" destOrd="0" presId="urn:microsoft.com/office/officeart/2005/8/layout/orgChart1"/>
    <dgm:cxn modelId="{FA57B20A-165A-4C11-A57A-22CEAECD43C4}" type="presParOf" srcId="{1F83B5D5-97C7-4CA7-960B-4842E3E26C36}" destId="{32A2B7A2-FCBB-410A-BE21-F7B758D49DAA}" srcOrd="5" destOrd="0" presId="urn:microsoft.com/office/officeart/2005/8/layout/orgChart1"/>
    <dgm:cxn modelId="{67C34524-043A-4009-8A1D-17BA5F662C81}" type="presParOf" srcId="{32A2B7A2-FCBB-410A-BE21-F7B758D49DAA}" destId="{404383B7-5E8C-447F-AF81-B6DCCA3FDCEE}" srcOrd="0" destOrd="0" presId="urn:microsoft.com/office/officeart/2005/8/layout/orgChart1"/>
    <dgm:cxn modelId="{09A7529C-CA23-4229-8C37-76D33E6DB3F8}" type="presParOf" srcId="{404383B7-5E8C-447F-AF81-B6DCCA3FDCEE}" destId="{E9A99B72-F56C-4370-8DB0-E9D430E2A428}" srcOrd="0" destOrd="0" presId="urn:microsoft.com/office/officeart/2005/8/layout/orgChart1"/>
    <dgm:cxn modelId="{6BB763DC-F699-4261-9099-0E953D30FF9E}" type="presParOf" srcId="{404383B7-5E8C-447F-AF81-B6DCCA3FDCEE}" destId="{4AB9215B-0777-4CE3-8C5C-00C5BD16A3DB}" srcOrd="1" destOrd="0" presId="urn:microsoft.com/office/officeart/2005/8/layout/orgChart1"/>
    <dgm:cxn modelId="{0C9C1561-B867-4370-B5F9-FD6389B55817}" type="presParOf" srcId="{32A2B7A2-FCBB-410A-BE21-F7B758D49DAA}" destId="{97567D30-C4EE-45F8-84D8-FBFC0F147975}" srcOrd="1" destOrd="0" presId="urn:microsoft.com/office/officeart/2005/8/layout/orgChart1"/>
    <dgm:cxn modelId="{2A6ADD9F-64FB-459C-B0B4-DD11B0C40465}" type="presParOf" srcId="{32A2B7A2-FCBB-410A-BE21-F7B758D49DAA}" destId="{18221FC3-5452-4452-8C85-F678BEB13535}" srcOrd="2" destOrd="0" presId="urn:microsoft.com/office/officeart/2005/8/layout/orgChart1"/>
    <dgm:cxn modelId="{52CFD949-D204-480A-8690-11E83B0620EA}" type="presParOf" srcId="{6753E68E-68D2-4EA4-A18A-FDE23FFBA44E}" destId="{79DF1301-8E3B-479C-8196-28C69CBB989C}" srcOrd="6" destOrd="0" presId="urn:microsoft.com/office/officeart/2005/8/layout/orgChart1"/>
    <dgm:cxn modelId="{D7E0A25E-ECE9-4D20-AAAF-6152CF832822}" type="presParOf" srcId="{6753E68E-68D2-4EA4-A18A-FDE23FFBA44E}" destId="{955F73BA-F50B-4BE6-A1CD-7234B0E0C9E9}" srcOrd="7" destOrd="0" presId="urn:microsoft.com/office/officeart/2005/8/layout/orgChart1"/>
    <dgm:cxn modelId="{C4EE114A-1AAE-45CD-8901-E6D1343D5657}" type="presParOf" srcId="{955F73BA-F50B-4BE6-A1CD-7234B0E0C9E9}" destId="{362C13C4-54DF-40FF-AB2F-1FE74238A153}" srcOrd="0" destOrd="0" presId="urn:microsoft.com/office/officeart/2005/8/layout/orgChart1"/>
    <dgm:cxn modelId="{30B8F9C8-2338-4F87-882D-2C5DBA2BBD2A}" type="presParOf" srcId="{362C13C4-54DF-40FF-AB2F-1FE74238A153}" destId="{72F1933B-1CBC-4DF9-B134-1BB9EC0E60B7}" srcOrd="0" destOrd="0" presId="urn:microsoft.com/office/officeart/2005/8/layout/orgChart1"/>
    <dgm:cxn modelId="{5C1222CB-2FA0-415E-AE20-06F3A652F8D0}" type="presParOf" srcId="{362C13C4-54DF-40FF-AB2F-1FE74238A153}" destId="{D5D4A974-0BD5-4C0C-99E3-3369E7EA8E2D}" srcOrd="1" destOrd="0" presId="urn:microsoft.com/office/officeart/2005/8/layout/orgChart1"/>
    <dgm:cxn modelId="{9E0200E6-97A8-4AB5-8EEB-8C4E0BDA1DD6}" type="presParOf" srcId="{955F73BA-F50B-4BE6-A1CD-7234B0E0C9E9}" destId="{2F3BE07A-FA64-4CEF-9DE6-3A337ED28CF9}" srcOrd="1" destOrd="0" presId="urn:microsoft.com/office/officeart/2005/8/layout/orgChart1"/>
    <dgm:cxn modelId="{7CDC2435-E290-41E7-80A8-3F4EC58F90CE}" type="presParOf" srcId="{955F73BA-F50B-4BE6-A1CD-7234B0E0C9E9}" destId="{1CE5890E-7957-48DE-9692-860F1FCBB238}" srcOrd="2" destOrd="0" presId="urn:microsoft.com/office/officeart/2005/8/layout/orgChart1"/>
    <dgm:cxn modelId="{0AFF2385-AF78-426F-98F2-5B18697BFED9}" type="presParOf" srcId="{6753E68E-68D2-4EA4-A18A-FDE23FFBA44E}" destId="{171608C0-9FAA-4F1F-BA5E-1EE010748DDC}" srcOrd="8" destOrd="0" presId="urn:microsoft.com/office/officeart/2005/8/layout/orgChart1"/>
    <dgm:cxn modelId="{4E999105-0428-44AD-BE98-CD62A18AEFE0}" type="presParOf" srcId="{6753E68E-68D2-4EA4-A18A-FDE23FFBA44E}" destId="{2E461B10-61EB-4C73-975A-B07C44CD53E9}" srcOrd="9" destOrd="0" presId="urn:microsoft.com/office/officeart/2005/8/layout/orgChart1"/>
    <dgm:cxn modelId="{658BE86C-7D05-4661-B0C3-9C7C97F6FB19}" type="presParOf" srcId="{2E461B10-61EB-4C73-975A-B07C44CD53E9}" destId="{27FD55B4-F436-4319-A031-10CE4A8A6352}" srcOrd="0" destOrd="0" presId="urn:microsoft.com/office/officeart/2005/8/layout/orgChart1"/>
    <dgm:cxn modelId="{34F21CE4-1715-4ADF-8B0C-949C0C411FC8}" type="presParOf" srcId="{27FD55B4-F436-4319-A031-10CE4A8A6352}" destId="{D12B538F-CAFC-4A18-890D-A5E4D2D49F34}" srcOrd="0" destOrd="0" presId="urn:microsoft.com/office/officeart/2005/8/layout/orgChart1"/>
    <dgm:cxn modelId="{D6C2FE82-1546-4251-AA60-AB9B50AA6606}" type="presParOf" srcId="{27FD55B4-F436-4319-A031-10CE4A8A6352}" destId="{F3736DAE-1620-44B9-9DFC-F9B5FB91070C}" srcOrd="1" destOrd="0" presId="urn:microsoft.com/office/officeart/2005/8/layout/orgChart1"/>
    <dgm:cxn modelId="{88E8B328-9F3B-4F0D-A516-7869C87FFE05}" type="presParOf" srcId="{2E461B10-61EB-4C73-975A-B07C44CD53E9}" destId="{8439E0F7-0C71-472E-9BAF-47CB47F918BF}" srcOrd="1" destOrd="0" presId="urn:microsoft.com/office/officeart/2005/8/layout/orgChart1"/>
    <dgm:cxn modelId="{5AB1CE7D-3659-4206-A0D1-E682AA66538B}" type="presParOf" srcId="{2E461B10-61EB-4C73-975A-B07C44CD53E9}" destId="{8E96B566-39D6-4B65-A465-B1DEBB8CFBB2}" srcOrd="2" destOrd="0" presId="urn:microsoft.com/office/officeart/2005/8/layout/orgChart1"/>
    <dgm:cxn modelId="{F682462B-E9F6-4549-9CD5-3FE7626204BB}" type="presParOf" srcId="{668C3DBC-05E6-4102-8186-98AA80738F41}" destId="{E202D6F6-35DB-4667-BA39-562AB1C6EFCC}" srcOrd="2" destOrd="0" presId="urn:microsoft.com/office/officeart/2005/8/layout/orgChart1"/>
  </dgm:cxnLst>
  <dgm:bg/>
  <dgm:whole>
    <a:ln w="3175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D3391-DA0B-4CD3-8064-33F5388E454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8950C96-E44A-49E0-BBD8-3AF7D9A05183}">
      <dgm:prSet phldrT="[Texto]" custT="1"/>
      <dgm:spPr>
        <a:ln w="25400"/>
      </dgm:spPr>
      <dgm:t>
        <a:bodyPr/>
        <a:lstStyle/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WORTFELD</a:t>
          </a:r>
        </a:p>
        <a:p>
          <a:r>
            <a:rPr lang="es-ES" sz="1800" b="1" dirty="0" smtClean="0">
              <a:latin typeface="Arial" pitchFamily="34" charset="0"/>
              <a:cs typeface="Arial" pitchFamily="34" charset="0"/>
            </a:rPr>
            <a:t>AUTORITÄTSBEZIEHUNGEN</a:t>
          </a:r>
          <a:endParaRPr lang="es-ES" sz="1800" b="1" dirty="0">
            <a:latin typeface="Arial" pitchFamily="34" charset="0"/>
            <a:cs typeface="Arial" pitchFamily="34" charset="0"/>
          </a:endParaRPr>
        </a:p>
      </dgm:t>
    </dgm:pt>
    <dgm:pt modelId="{AE3F4A3C-7294-4391-A6C2-EA69F246B66D}" type="parTrans" cxnId="{86FE0722-B377-4C78-863A-D6DABC8811F9}">
      <dgm:prSet/>
      <dgm:spPr/>
      <dgm:t>
        <a:bodyPr/>
        <a:lstStyle/>
        <a:p>
          <a:endParaRPr lang="es-ES"/>
        </a:p>
      </dgm:t>
    </dgm:pt>
    <dgm:pt modelId="{50B30582-BF7F-47EB-9ABC-8B2D1393FEB3}" type="sibTrans" cxnId="{86FE0722-B377-4C78-863A-D6DABC8811F9}">
      <dgm:prSet/>
      <dgm:spPr/>
      <dgm:t>
        <a:bodyPr/>
        <a:lstStyle/>
        <a:p>
          <a:endParaRPr lang="es-ES"/>
        </a:p>
      </dgm:t>
    </dgm:pt>
    <dgm:pt modelId="{CA5ACDE0-02BA-4E1A-811C-7CDE0C6F28C3}">
      <dgm:prSet phldrT="[Texto]" custT="1"/>
      <dgm:spPr>
        <a:ln w="508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1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SUBFELD 1</a:t>
          </a:r>
        </a:p>
        <a:p>
          <a:r>
            <a:rPr lang="es-ES" sz="1600" b="1" dirty="0" smtClean="0">
              <a:latin typeface="Arial" pitchFamily="34" charset="0"/>
              <a:cs typeface="Arial" pitchFamily="34" charset="0"/>
            </a:rPr>
            <a:t>AUTORITÄTSAUSÜBUNG</a:t>
          </a:r>
          <a:endParaRPr lang="es-ES" sz="1600" b="1" dirty="0">
            <a:latin typeface="Arial" pitchFamily="34" charset="0"/>
            <a:cs typeface="Arial" pitchFamily="34" charset="0"/>
          </a:endParaRPr>
        </a:p>
      </dgm:t>
    </dgm:pt>
    <dgm:pt modelId="{36137BF7-2995-4B6B-9151-2B02E3E46C21}" type="parTrans" cxnId="{E6C3A0B0-D4B5-4822-B4A6-5A409CD29C40}">
      <dgm:prSet/>
      <dgm:spPr>
        <a:ln w="25400"/>
      </dgm:spPr>
      <dgm:t>
        <a:bodyPr/>
        <a:lstStyle/>
        <a:p>
          <a:endParaRPr lang="es-ES"/>
        </a:p>
      </dgm:t>
    </dgm:pt>
    <dgm:pt modelId="{E5BE0B32-BFD8-4D67-AE34-14B6DFC09CDD}" type="sibTrans" cxnId="{E6C3A0B0-D4B5-4822-B4A6-5A409CD29C40}">
      <dgm:prSet/>
      <dgm:spPr/>
      <dgm:t>
        <a:bodyPr/>
        <a:lstStyle/>
        <a:p>
          <a:endParaRPr lang="es-ES"/>
        </a:p>
      </dgm:t>
    </dgm:pt>
    <dgm:pt modelId="{E3DFC420-707F-4EBE-847A-B1EB265D68AA}">
      <dgm:prSet phldrT="[Texto]" custT="1"/>
      <dgm:spPr>
        <a:ln w="25400"/>
      </dgm:spPr>
      <dgm:t>
        <a:bodyPr/>
        <a:lstStyle/>
        <a:p>
          <a:r>
            <a:rPr lang="es-ES" sz="1600" b="1" dirty="0" smtClean="0">
              <a:latin typeface="Arial" pitchFamily="34" charset="0"/>
              <a:cs typeface="Arial" pitchFamily="34" charset="0"/>
            </a:rPr>
            <a:t>SUBFELD 2</a:t>
          </a:r>
        </a:p>
        <a:p>
          <a:r>
            <a:rPr lang="es-ES" sz="1600" b="1" dirty="0" smtClean="0">
              <a:latin typeface="Arial" pitchFamily="34" charset="0"/>
              <a:cs typeface="Arial" pitchFamily="34" charset="0"/>
            </a:rPr>
            <a:t>AUTORITÄTSANERKENNUNG</a:t>
          </a:r>
          <a:endParaRPr lang="es-ES" sz="1600" b="1" dirty="0">
            <a:latin typeface="Arial" pitchFamily="34" charset="0"/>
            <a:cs typeface="Arial" pitchFamily="34" charset="0"/>
          </a:endParaRPr>
        </a:p>
      </dgm:t>
    </dgm:pt>
    <dgm:pt modelId="{8CBFA1BF-0DAE-4A06-9B0D-530C1127D2E8}" type="parTrans" cxnId="{6D74BFB0-ECCF-425B-8983-848CB50FEC90}">
      <dgm:prSet/>
      <dgm:spPr>
        <a:ln w="25400"/>
      </dgm:spPr>
      <dgm:t>
        <a:bodyPr/>
        <a:lstStyle/>
        <a:p>
          <a:endParaRPr lang="es-ES"/>
        </a:p>
      </dgm:t>
    </dgm:pt>
    <dgm:pt modelId="{8F770068-43C1-45A8-BAF3-DB333B9F738E}" type="sibTrans" cxnId="{6D74BFB0-ECCF-425B-8983-848CB50FEC90}">
      <dgm:prSet/>
      <dgm:spPr/>
      <dgm:t>
        <a:bodyPr/>
        <a:lstStyle/>
        <a:p>
          <a:endParaRPr lang="es-ES"/>
        </a:p>
      </dgm:t>
    </dgm:pt>
    <dgm:pt modelId="{8014E200-E8FA-4304-86D4-DC20311403E8}" type="asst">
      <dgm:prSet custT="1"/>
      <dgm:spPr>
        <a:ln w="508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12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endParaRPr lang="es-ES" sz="14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S" sz="1400" b="1" dirty="0" err="1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Subfeld</a:t>
          </a:r>
          <a:r>
            <a:rPr lang="es-ES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1.1</a:t>
          </a:r>
        </a:p>
        <a:p>
          <a:r>
            <a:rPr lang="es-E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AUFFORDERUNG</a:t>
          </a:r>
        </a:p>
        <a:p>
          <a:r>
            <a:rPr lang="es-E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[+</a:t>
          </a:r>
          <a:r>
            <a:rPr lang="es-ES" sz="1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streng</a:t>
          </a:r>
          <a:r>
            <a:rPr lang="es-E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]</a:t>
          </a:r>
        </a:p>
        <a:p>
          <a:endParaRPr lang="es-ES" sz="12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endParaRPr lang="es-ES" sz="1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E7F6FB1-BA6D-4988-908A-10D3C7067FD0}" type="parTrans" cxnId="{C4158307-5E92-4AA5-8D3D-A6500B7698D9}">
      <dgm:prSet/>
      <dgm:spPr/>
      <dgm:t>
        <a:bodyPr/>
        <a:lstStyle/>
        <a:p>
          <a:endParaRPr lang="es-ES"/>
        </a:p>
      </dgm:t>
    </dgm:pt>
    <dgm:pt modelId="{D0BDC8CD-2031-43D4-9223-FAB886F3182E}" type="sibTrans" cxnId="{C4158307-5E92-4AA5-8D3D-A6500B7698D9}">
      <dgm:prSet/>
      <dgm:spPr/>
      <dgm:t>
        <a:bodyPr/>
        <a:lstStyle/>
        <a:p>
          <a:endParaRPr lang="es-ES"/>
        </a:p>
      </dgm:t>
    </dgm:pt>
    <dgm:pt modelId="{0204D984-B439-4689-A837-2BAEEF13D946}" type="asst">
      <dgm:prSet custT="1"/>
      <dgm:spPr>
        <a:ln w="25400"/>
      </dgm:spPr>
      <dgm:t>
        <a:bodyPr/>
        <a:lstStyle/>
        <a:p>
          <a:r>
            <a:rPr lang="es-ES" sz="1400" b="1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 1.2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BITTE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[+ </a:t>
          </a:r>
          <a:r>
            <a:rPr lang="es-ES" sz="1400" b="1" dirty="0" err="1" smtClean="0">
              <a:latin typeface="Arial" pitchFamily="34" charset="0"/>
              <a:cs typeface="Arial" pitchFamily="34" charset="0"/>
            </a:rPr>
            <a:t>höflich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7F949ABA-3536-409A-B3A2-3CEB562C4DF0}" type="parTrans" cxnId="{D25ED094-6A36-4AF8-B5A9-51A7EB00736D}">
      <dgm:prSet/>
      <dgm:spPr/>
      <dgm:t>
        <a:bodyPr/>
        <a:lstStyle/>
        <a:p>
          <a:endParaRPr lang="es-ES"/>
        </a:p>
      </dgm:t>
    </dgm:pt>
    <dgm:pt modelId="{0BFC4E87-B18B-46A5-8FE7-9C9C5376B701}" type="sibTrans" cxnId="{D25ED094-6A36-4AF8-B5A9-51A7EB00736D}">
      <dgm:prSet/>
      <dgm:spPr/>
      <dgm:t>
        <a:bodyPr/>
        <a:lstStyle/>
        <a:p>
          <a:endParaRPr lang="es-ES"/>
        </a:p>
      </dgm:t>
    </dgm:pt>
    <dgm:pt modelId="{A81E37FD-AB2E-4EE6-AC67-2115FAFC9A51}" type="asst">
      <dgm:prSet custT="1"/>
      <dgm:spPr>
        <a:ln w="25400"/>
      </dgm:spPr>
      <dgm:t>
        <a:bodyPr/>
        <a:lstStyle/>
        <a:p>
          <a:r>
            <a:rPr lang="es-ES" sz="1400" b="1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 1.3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RATSCHLAG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dirty="0" err="1" smtClean="0">
              <a:latin typeface="Arial" pitchFamily="34" charset="0"/>
              <a:cs typeface="Arial" pitchFamily="34" charset="0"/>
            </a:rPr>
            <a:t>rücksichtsvoll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D20A6D7B-EE07-45CA-819B-19A5E87A57FF}" type="parTrans" cxnId="{46C73034-05CD-41B8-9794-AA13616FF6A2}">
      <dgm:prSet/>
      <dgm:spPr/>
      <dgm:t>
        <a:bodyPr/>
        <a:lstStyle/>
        <a:p>
          <a:endParaRPr lang="es-ES"/>
        </a:p>
      </dgm:t>
    </dgm:pt>
    <dgm:pt modelId="{E91F8BBD-1169-475A-A032-75DF1B8DD18A}" type="sibTrans" cxnId="{46C73034-05CD-41B8-9794-AA13616FF6A2}">
      <dgm:prSet/>
      <dgm:spPr/>
      <dgm:t>
        <a:bodyPr/>
        <a:lstStyle/>
        <a:p>
          <a:endParaRPr lang="es-ES"/>
        </a:p>
      </dgm:t>
    </dgm:pt>
    <dgm:pt modelId="{E8E40A82-59DE-47A0-8788-3DD2C05B205B}" type="asst">
      <dgm:prSet custT="1"/>
      <dgm:spPr>
        <a:ln w="25400"/>
      </dgm:spPr>
      <dgm:t>
        <a:bodyPr/>
        <a:lstStyle/>
        <a:p>
          <a:r>
            <a:rPr lang="es-ES" sz="1400" b="1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 2.1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AKZEPTANT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dirty="0" err="1" smtClean="0">
              <a:latin typeface="Arial" pitchFamily="34" charset="0"/>
              <a:cs typeface="Arial" pitchFamily="34" charset="0"/>
            </a:rPr>
            <a:t>positiv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A3395B54-1C88-452A-B11D-0B5B4222923E}" type="parTrans" cxnId="{A4A6D335-5E8F-4FAE-BE62-85CC102C7F79}">
      <dgm:prSet/>
      <dgm:spPr/>
      <dgm:t>
        <a:bodyPr/>
        <a:lstStyle/>
        <a:p>
          <a:endParaRPr lang="es-ES"/>
        </a:p>
      </dgm:t>
    </dgm:pt>
    <dgm:pt modelId="{C788BAE4-A886-4D62-8606-27357B41844D}" type="sibTrans" cxnId="{A4A6D335-5E8F-4FAE-BE62-85CC102C7F79}">
      <dgm:prSet/>
      <dgm:spPr/>
      <dgm:t>
        <a:bodyPr/>
        <a:lstStyle/>
        <a:p>
          <a:endParaRPr lang="es-ES"/>
        </a:p>
      </dgm:t>
    </dgm:pt>
    <dgm:pt modelId="{A28B0E5C-634B-4FA9-A367-383CF4AF6B2E}" type="asst">
      <dgm:prSet custT="1"/>
      <dgm:spPr>
        <a:ln w="25400"/>
      </dgm:spPr>
      <dgm:t>
        <a:bodyPr/>
        <a:lstStyle/>
        <a:p>
          <a:r>
            <a:rPr lang="es-ES" sz="1400" b="1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 2.2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ABLEHUNG</a:t>
          </a:r>
        </a:p>
        <a:p>
          <a:r>
            <a:rPr lang="es-ES" sz="1400" b="1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dirty="0" err="1" smtClean="0">
              <a:latin typeface="Arial" pitchFamily="34" charset="0"/>
              <a:cs typeface="Arial" pitchFamily="34" charset="0"/>
            </a:rPr>
            <a:t>negativ</a:t>
          </a:r>
          <a:r>
            <a:rPr lang="es-ES" sz="1400" b="1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dirty="0">
            <a:latin typeface="Arial" pitchFamily="34" charset="0"/>
            <a:cs typeface="Arial" pitchFamily="34" charset="0"/>
          </a:endParaRPr>
        </a:p>
      </dgm:t>
    </dgm:pt>
    <dgm:pt modelId="{7D352B77-3AB0-4AC7-938D-B8DE33F33642}" type="parTrans" cxnId="{72E0CE30-0F9F-445E-9592-95494D7DCCAF}">
      <dgm:prSet/>
      <dgm:spPr/>
      <dgm:t>
        <a:bodyPr/>
        <a:lstStyle/>
        <a:p>
          <a:endParaRPr lang="es-ES"/>
        </a:p>
      </dgm:t>
    </dgm:pt>
    <dgm:pt modelId="{38B92F34-3672-4A87-BE1E-25D1A4BE27F4}" type="sibTrans" cxnId="{72E0CE30-0F9F-445E-9592-95494D7DCCAF}">
      <dgm:prSet/>
      <dgm:spPr/>
      <dgm:t>
        <a:bodyPr/>
        <a:lstStyle/>
        <a:p>
          <a:endParaRPr lang="es-ES"/>
        </a:p>
      </dgm:t>
    </dgm:pt>
    <dgm:pt modelId="{F08193ED-B99E-407C-B388-595363CED078}" type="pres">
      <dgm:prSet presAssocID="{AB9D3391-DA0B-4CD3-8064-33F5388E4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49D475E-5019-4962-B3FD-4BC9000730F4}" type="pres">
      <dgm:prSet presAssocID="{E8950C96-E44A-49E0-BBD8-3AF7D9A05183}" presName="hierRoot1" presStyleCnt="0">
        <dgm:presLayoutVars>
          <dgm:hierBranch val="init"/>
        </dgm:presLayoutVars>
      </dgm:prSet>
      <dgm:spPr/>
    </dgm:pt>
    <dgm:pt modelId="{ECAB3F86-4A11-4CAC-B372-A3F7FC40A78C}" type="pres">
      <dgm:prSet presAssocID="{E8950C96-E44A-49E0-BBD8-3AF7D9A05183}" presName="rootComposite1" presStyleCnt="0"/>
      <dgm:spPr/>
    </dgm:pt>
    <dgm:pt modelId="{337815F1-2689-4969-B9C6-44F0AEE3B90C}" type="pres">
      <dgm:prSet presAssocID="{E8950C96-E44A-49E0-BBD8-3AF7D9A05183}" presName="rootText1" presStyleLbl="node0" presStyleIdx="0" presStyleCnt="1" custScaleX="152219" custScaleY="654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08CCFDC-122D-4C75-A7F1-373BE9F7F338}" type="pres">
      <dgm:prSet presAssocID="{E8950C96-E44A-49E0-BBD8-3AF7D9A05183}" presName="rootConnector1" presStyleLbl="node1" presStyleIdx="0" presStyleCnt="0"/>
      <dgm:spPr/>
      <dgm:t>
        <a:bodyPr/>
        <a:lstStyle/>
        <a:p>
          <a:endParaRPr lang="es-ES"/>
        </a:p>
      </dgm:t>
    </dgm:pt>
    <dgm:pt modelId="{9C8C43D6-3AAB-487B-9451-FC506FC82E17}" type="pres">
      <dgm:prSet presAssocID="{E8950C96-E44A-49E0-BBD8-3AF7D9A05183}" presName="hierChild2" presStyleCnt="0"/>
      <dgm:spPr/>
    </dgm:pt>
    <dgm:pt modelId="{0F8D91EA-A8B6-4E3C-8B1C-189556F8C993}" type="pres">
      <dgm:prSet presAssocID="{36137BF7-2995-4B6B-9151-2B02E3E46C21}" presName="Name37" presStyleLbl="parChTrans1D2" presStyleIdx="0" presStyleCnt="2"/>
      <dgm:spPr/>
      <dgm:t>
        <a:bodyPr/>
        <a:lstStyle/>
        <a:p>
          <a:endParaRPr lang="es-ES"/>
        </a:p>
      </dgm:t>
    </dgm:pt>
    <dgm:pt modelId="{2297E60A-4DD7-4EB1-8E7F-FD968445B8EB}" type="pres">
      <dgm:prSet presAssocID="{CA5ACDE0-02BA-4E1A-811C-7CDE0C6F28C3}" presName="hierRoot2" presStyleCnt="0">
        <dgm:presLayoutVars>
          <dgm:hierBranch val="init"/>
        </dgm:presLayoutVars>
      </dgm:prSet>
      <dgm:spPr/>
    </dgm:pt>
    <dgm:pt modelId="{C95EA42E-3C6E-43E6-9766-F73AD8936F47}" type="pres">
      <dgm:prSet presAssocID="{CA5ACDE0-02BA-4E1A-811C-7CDE0C6F28C3}" presName="rootComposite" presStyleCnt="0"/>
      <dgm:spPr/>
    </dgm:pt>
    <dgm:pt modelId="{4C4B6DDB-877B-472D-B567-47A366B07E18}" type="pres">
      <dgm:prSet presAssocID="{CA5ACDE0-02BA-4E1A-811C-7CDE0C6F28C3}" presName="rootText" presStyleLbl="node2" presStyleIdx="0" presStyleCnt="2" custScaleX="129021" custScaleY="70786" custLinFactNeighborX="-6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7AE10A-E914-4963-8913-1EE589B85B2A}" type="pres">
      <dgm:prSet presAssocID="{CA5ACDE0-02BA-4E1A-811C-7CDE0C6F28C3}" presName="rootConnector" presStyleLbl="node2" presStyleIdx="0" presStyleCnt="2"/>
      <dgm:spPr/>
      <dgm:t>
        <a:bodyPr/>
        <a:lstStyle/>
        <a:p>
          <a:endParaRPr lang="es-ES"/>
        </a:p>
      </dgm:t>
    </dgm:pt>
    <dgm:pt modelId="{1856E9E9-8D54-4CF2-8244-EA965C1DCE35}" type="pres">
      <dgm:prSet presAssocID="{CA5ACDE0-02BA-4E1A-811C-7CDE0C6F28C3}" presName="hierChild4" presStyleCnt="0"/>
      <dgm:spPr/>
    </dgm:pt>
    <dgm:pt modelId="{3E80AF07-A424-43FD-AC41-90AD2CA5DA94}" type="pres">
      <dgm:prSet presAssocID="{CA5ACDE0-02BA-4E1A-811C-7CDE0C6F28C3}" presName="hierChild5" presStyleCnt="0"/>
      <dgm:spPr/>
    </dgm:pt>
    <dgm:pt modelId="{583EEC47-AA27-4F56-A2F2-ADD3D58E9585}" type="pres">
      <dgm:prSet presAssocID="{AE7F6FB1-BA6D-4988-908A-10D3C7067FD0}" presName="Name111" presStyleLbl="parChTrans1D3" presStyleIdx="0" presStyleCnt="5"/>
      <dgm:spPr/>
      <dgm:t>
        <a:bodyPr/>
        <a:lstStyle/>
        <a:p>
          <a:endParaRPr lang="es-ES"/>
        </a:p>
      </dgm:t>
    </dgm:pt>
    <dgm:pt modelId="{E5DB237A-659C-458F-BD34-F58FEFB95DFF}" type="pres">
      <dgm:prSet presAssocID="{8014E200-E8FA-4304-86D4-DC20311403E8}" presName="hierRoot3" presStyleCnt="0">
        <dgm:presLayoutVars>
          <dgm:hierBranch val="init"/>
        </dgm:presLayoutVars>
      </dgm:prSet>
      <dgm:spPr/>
    </dgm:pt>
    <dgm:pt modelId="{90DBA097-A19C-4293-986A-6FE11057C633}" type="pres">
      <dgm:prSet presAssocID="{8014E200-E8FA-4304-86D4-DC20311403E8}" presName="rootComposite3" presStyleCnt="0"/>
      <dgm:spPr/>
    </dgm:pt>
    <dgm:pt modelId="{CE685251-5407-4EB9-83E3-04F779143379}" type="pres">
      <dgm:prSet presAssocID="{8014E200-E8FA-4304-86D4-DC20311403E8}" presName="rootText3" presStyleLbl="asst2" presStyleIdx="0" presStyleCnt="5" custScaleX="74990" custScaleY="92000" custLinFactNeighborX="-7660" custLinFactNeighborY="-248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9326AE-CF34-4FFE-974F-78373DF95058}" type="pres">
      <dgm:prSet presAssocID="{8014E200-E8FA-4304-86D4-DC20311403E8}" presName="rootConnector3" presStyleLbl="asst2" presStyleIdx="0" presStyleCnt="5"/>
      <dgm:spPr/>
      <dgm:t>
        <a:bodyPr/>
        <a:lstStyle/>
        <a:p>
          <a:endParaRPr lang="es-ES"/>
        </a:p>
      </dgm:t>
    </dgm:pt>
    <dgm:pt modelId="{231D32AE-984A-4CC3-95F3-C5DF00E825B6}" type="pres">
      <dgm:prSet presAssocID="{8014E200-E8FA-4304-86D4-DC20311403E8}" presName="hierChild6" presStyleCnt="0"/>
      <dgm:spPr/>
    </dgm:pt>
    <dgm:pt modelId="{450D0066-A792-4057-96BC-F8E0BAB4B135}" type="pres">
      <dgm:prSet presAssocID="{8014E200-E8FA-4304-86D4-DC20311403E8}" presName="hierChild7" presStyleCnt="0"/>
      <dgm:spPr/>
    </dgm:pt>
    <dgm:pt modelId="{E19BE6D6-C0D0-47F6-90CB-AF29A8FA2586}" type="pres">
      <dgm:prSet presAssocID="{7F949ABA-3536-409A-B3A2-3CEB562C4DF0}" presName="Name111" presStyleLbl="parChTrans1D3" presStyleIdx="1" presStyleCnt="5"/>
      <dgm:spPr/>
      <dgm:t>
        <a:bodyPr/>
        <a:lstStyle/>
        <a:p>
          <a:endParaRPr lang="es-ES"/>
        </a:p>
      </dgm:t>
    </dgm:pt>
    <dgm:pt modelId="{39260659-A96A-41D4-A9A3-C36F7E06358F}" type="pres">
      <dgm:prSet presAssocID="{0204D984-B439-4689-A837-2BAEEF13D946}" presName="hierRoot3" presStyleCnt="0">
        <dgm:presLayoutVars>
          <dgm:hierBranch val="init"/>
        </dgm:presLayoutVars>
      </dgm:prSet>
      <dgm:spPr/>
    </dgm:pt>
    <dgm:pt modelId="{95054060-C0AE-4766-B0E0-0E2085A2A58A}" type="pres">
      <dgm:prSet presAssocID="{0204D984-B439-4689-A837-2BAEEF13D946}" presName="rootComposite3" presStyleCnt="0"/>
      <dgm:spPr/>
    </dgm:pt>
    <dgm:pt modelId="{8DCFC655-8DC4-40BC-8490-DC0F6C2BDB50}" type="pres">
      <dgm:prSet presAssocID="{0204D984-B439-4689-A837-2BAEEF13D946}" presName="rootText3" presStyleLbl="asst2" presStyleIdx="1" presStyleCnt="5" custScaleX="56490" custScaleY="93645" custLinFactNeighborX="-47456" custLinFactNeighborY="-256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530432-140D-4252-B033-E47C67493A2C}" type="pres">
      <dgm:prSet presAssocID="{0204D984-B439-4689-A837-2BAEEF13D946}" presName="rootConnector3" presStyleLbl="asst2" presStyleIdx="1" presStyleCnt="5"/>
      <dgm:spPr/>
      <dgm:t>
        <a:bodyPr/>
        <a:lstStyle/>
        <a:p>
          <a:endParaRPr lang="es-ES"/>
        </a:p>
      </dgm:t>
    </dgm:pt>
    <dgm:pt modelId="{94850BD5-7531-4C36-B67C-132FE85C6C9D}" type="pres">
      <dgm:prSet presAssocID="{0204D984-B439-4689-A837-2BAEEF13D946}" presName="hierChild6" presStyleCnt="0"/>
      <dgm:spPr/>
    </dgm:pt>
    <dgm:pt modelId="{876E6755-E4BB-4940-B381-7CF98839EAFC}" type="pres">
      <dgm:prSet presAssocID="{0204D984-B439-4689-A837-2BAEEF13D946}" presName="hierChild7" presStyleCnt="0"/>
      <dgm:spPr/>
    </dgm:pt>
    <dgm:pt modelId="{AB6E2196-594C-4703-873F-46F43F9CE25F}" type="pres">
      <dgm:prSet presAssocID="{D20A6D7B-EE07-45CA-819B-19A5E87A57FF}" presName="Name111" presStyleLbl="parChTrans1D3" presStyleIdx="2" presStyleCnt="5"/>
      <dgm:spPr/>
      <dgm:t>
        <a:bodyPr/>
        <a:lstStyle/>
        <a:p>
          <a:endParaRPr lang="es-ES"/>
        </a:p>
      </dgm:t>
    </dgm:pt>
    <dgm:pt modelId="{46C59653-2DCE-4AE2-AE9F-E6E76661F6A9}" type="pres">
      <dgm:prSet presAssocID="{A81E37FD-AB2E-4EE6-AC67-2115FAFC9A51}" presName="hierRoot3" presStyleCnt="0">
        <dgm:presLayoutVars>
          <dgm:hierBranch val="init"/>
        </dgm:presLayoutVars>
      </dgm:prSet>
      <dgm:spPr/>
    </dgm:pt>
    <dgm:pt modelId="{7D9CCE89-8B74-4F84-B7C6-9A44FFBACFFE}" type="pres">
      <dgm:prSet presAssocID="{A81E37FD-AB2E-4EE6-AC67-2115FAFC9A51}" presName="rootComposite3" presStyleCnt="0"/>
      <dgm:spPr/>
    </dgm:pt>
    <dgm:pt modelId="{7D1FC34A-E887-41BD-A2AB-695D3A134A08}" type="pres">
      <dgm:prSet presAssocID="{A81E37FD-AB2E-4EE6-AC67-2115FAFC9A51}" presName="rootText3" presStyleLbl="asst2" presStyleIdx="2" presStyleCnt="5" custScaleX="71072" custScaleY="96197" custLinFactX="29237" custLinFactY="-66202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662548-D39B-4BE6-AB1C-083B2108B39B}" type="pres">
      <dgm:prSet presAssocID="{A81E37FD-AB2E-4EE6-AC67-2115FAFC9A51}" presName="rootConnector3" presStyleLbl="asst2" presStyleIdx="2" presStyleCnt="5"/>
      <dgm:spPr/>
      <dgm:t>
        <a:bodyPr/>
        <a:lstStyle/>
        <a:p>
          <a:endParaRPr lang="es-ES"/>
        </a:p>
      </dgm:t>
    </dgm:pt>
    <dgm:pt modelId="{7F1D0C3B-44E9-4D41-BFCF-E5716075B757}" type="pres">
      <dgm:prSet presAssocID="{A81E37FD-AB2E-4EE6-AC67-2115FAFC9A51}" presName="hierChild6" presStyleCnt="0"/>
      <dgm:spPr/>
    </dgm:pt>
    <dgm:pt modelId="{2773CD5C-EB92-4087-809F-EE9A5E7930CF}" type="pres">
      <dgm:prSet presAssocID="{A81E37FD-AB2E-4EE6-AC67-2115FAFC9A51}" presName="hierChild7" presStyleCnt="0"/>
      <dgm:spPr/>
    </dgm:pt>
    <dgm:pt modelId="{4F5482B8-E45B-453C-89D7-F0978A080E9C}" type="pres">
      <dgm:prSet presAssocID="{8CBFA1BF-0DAE-4A06-9B0D-530C1127D2E8}" presName="Name37" presStyleLbl="parChTrans1D2" presStyleIdx="1" presStyleCnt="2"/>
      <dgm:spPr/>
      <dgm:t>
        <a:bodyPr/>
        <a:lstStyle/>
        <a:p>
          <a:endParaRPr lang="es-ES"/>
        </a:p>
      </dgm:t>
    </dgm:pt>
    <dgm:pt modelId="{86E41B7E-7C97-4D37-B5A3-1B0DB828C92E}" type="pres">
      <dgm:prSet presAssocID="{E3DFC420-707F-4EBE-847A-B1EB265D68AA}" presName="hierRoot2" presStyleCnt="0">
        <dgm:presLayoutVars>
          <dgm:hierBranch val="init"/>
        </dgm:presLayoutVars>
      </dgm:prSet>
      <dgm:spPr/>
    </dgm:pt>
    <dgm:pt modelId="{51B98F4C-9C47-4A13-A250-6B1769D5765A}" type="pres">
      <dgm:prSet presAssocID="{E3DFC420-707F-4EBE-847A-B1EB265D68AA}" presName="rootComposite" presStyleCnt="0"/>
      <dgm:spPr/>
    </dgm:pt>
    <dgm:pt modelId="{EFF1F7B8-B408-47F8-9D21-CCF3D2531925}" type="pres">
      <dgm:prSet presAssocID="{E3DFC420-707F-4EBE-847A-B1EB265D68AA}" presName="rootText" presStyleLbl="node2" presStyleIdx="1" presStyleCnt="2" custScaleX="149118" custScaleY="7122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48D6AE4-E67A-4EF8-A05B-A33E13916796}" type="pres">
      <dgm:prSet presAssocID="{E3DFC420-707F-4EBE-847A-B1EB265D68AA}" presName="rootConnector" presStyleLbl="node2" presStyleIdx="1" presStyleCnt="2"/>
      <dgm:spPr/>
      <dgm:t>
        <a:bodyPr/>
        <a:lstStyle/>
        <a:p>
          <a:endParaRPr lang="es-ES"/>
        </a:p>
      </dgm:t>
    </dgm:pt>
    <dgm:pt modelId="{45EE084D-4AC4-43A0-991D-07250D02E36E}" type="pres">
      <dgm:prSet presAssocID="{E3DFC420-707F-4EBE-847A-B1EB265D68AA}" presName="hierChild4" presStyleCnt="0"/>
      <dgm:spPr/>
    </dgm:pt>
    <dgm:pt modelId="{BD2944B2-A5A7-4CB9-ABDB-7EC137FBFF42}" type="pres">
      <dgm:prSet presAssocID="{E3DFC420-707F-4EBE-847A-B1EB265D68AA}" presName="hierChild5" presStyleCnt="0"/>
      <dgm:spPr/>
    </dgm:pt>
    <dgm:pt modelId="{0F81A2EB-AA18-44BC-A9BF-CAAF4C7AE7ED}" type="pres">
      <dgm:prSet presAssocID="{A3395B54-1C88-452A-B11D-0B5B4222923E}" presName="Name111" presStyleLbl="parChTrans1D3" presStyleIdx="3" presStyleCnt="5"/>
      <dgm:spPr/>
      <dgm:t>
        <a:bodyPr/>
        <a:lstStyle/>
        <a:p>
          <a:endParaRPr lang="es-ES"/>
        </a:p>
      </dgm:t>
    </dgm:pt>
    <dgm:pt modelId="{04459572-6488-4610-9FCD-CF662013F644}" type="pres">
      <dgm:prSet presAssocID="{E8E40A82-59DE-47A0-8788-3DD2C05B205B}" presName="hierRoot3" presStyleCnt="0">
        <dgm:presLayoutVars>
          <dgm:hierBranch val="init"/>
        </dgm:presLayoutVars>
      </dgm:prSet>
      <dgm:spPr/>
    </dgm:pt>
    <dgm:pt modelId="{48CBB453-A14D-4DE5-AD86-3144D584BEA7}" type="pres">
      <dgm:prSet presAssocID="{E8E40A82-59DE-47A0-8788-3DD2C05B205B}" presName="rootComposite3" presStyleCnt="0"/>
      <dgm:spPr/>
    </dgm:pt>
    <dgm:pt modelId="{7C662BB2-CCBD-420C-B311-F9AEBE508B15}" type="pres">
      <dgm:prSet presAssocID="{E8E40A82-59DE-47A0-8788-3DD2C05B205B}" presName="rootText3" presStyleLbl="asst2" presStyleIdx="3" presStyleCnt="5" custScaleX="66983" custScaleY="68836" custLinFactNeighborX="3666" custLinFactNeighborY="-12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268920-0AEF-4BE1-B6E7-7C68EBB6B05B}" type="pres">
      <dgm:prSet presAssocID="{E8E40A82-59DE-47A0-8788-3DD2C05B205B}" presName="rootConnector3" presStyleLbl="asst2" presStyleIdx="3" presStyleCnt="5"/>
      <dgm:spPr/>
      <dgm:t>
        <a:bodyPr/>
        <a:lstStyle/>
        <a:p>
          <a:endParaRPr lang="es-ES"/>
        </a:p>
      </dgm:t>
    </dgm:pt>
    <dgm:pt modelId="{DBEC4982-3CD8-43D5-B2A2-A26FB69AE6CB}" type="pres">
      <dgm:prSet presAssocID="{E8E40A82-59DE-47A0-8788-3DD2C05B205B}" presName="hierChild6" presStyleCnt="0"/>
      <dgm:spPr/>
    </dgm:pt>
    <dgm:pt modelId="{3F31AC87-552D-4FC9-86A4-5D3443B9D174}" type="pres">
      <dgm:prSet presAssocID="{E8E40A82-59DE-47A0-8788-3DD2C05B205B}" presName="hierChild7" presStyleCnt="0"/>
      <dgm:spPr/>
    </dgm:pt>
    <dgm:pt modelId="{49CB1D7A-8F01-4918-AF82-DB75B123B14B}" type="pres">
      <dgm:prSet presAssocID="{7D352B77-3AB0-4AC7-938D-B8DE33F33642}" presName="Name111" presStyleLbl="parChTrans1D3" presStyleIdx="4" presStyleCnt="5"/>
      <dgm:spPr/>
      <dgm:t>
        <a:bodyPr/>
        <a:lstStyle/>
        <a:p>
          <a:endParaRPr lang="es-ES"/>
        </a:p>
      </dgm:t>
    </dgm:pt>
    <dgm:pt modelId="{53DBB967-36C6-46C1-BB5A-E0CEE79E1DDF}" type="pres">
      <dgm:prSet presAssocID="{A28B0E5C-634B-4FA9-A367-383CF4AF6B2E}" presName="hierRoot3" presStyleCnt="0">
        <dgm:presLayoutVars>
          <dgm:hierBranch val="init"/>
        </dgm:presLayoutVars>
      </dgm:prSet>
      <dgm:spPr/>
    </dgm:pt>
    <dgm:pt modelId="{FDEB0770-AF53-4D64-B1D4-927C24B06F01}" type="pres">
      <dgm:prSet presAssocID="{A28B0E5C-634B-4FA9-A367-383CF4AF6B2E}" presName="rootComposite3" presStyleCnt="0"/>
      <dgm:spPr/>
    </dgm:pt>
    <dgm:pt modelId="{C075E773-D9DC-4C4F-8B08-57EEED5F4EEE}" type="pres">
      <dgm:prSet presAssocID="{A28B0E5C-634B-4FA9-A367-383CF4AF6B2E}" presName="rootText3" presStyleLbl="asst2" presStyleIdx="4" presStyleCnt="5" custScaleX="62607" custScaleY="72316" custLinFactNeighborX="-21035" custLinFactNeighborY="-12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01E698F-D4AE-4151-B99F-4A8A6ECE7F0A}" type="pres">
      <dgm:prSet presAssocID="{A28B0E5C-634B-4FA9-A367-383CF4AF6B2E}" presName="rootConnector3" presStyleLbl="asst2" presStyleIdx="4" presStyleCnt="5"/>
      <dgm:spPr/>
      <dgm:t>
        <a:bodyPr/>
        <a:lstStyle/>
        <a:p>
          <a:endParaRPr lang="es-ES"/>
        </a:p>
      </dgm:t>
    </dgm:pt>
    <dgm:pt modelId="{915ECBCC-12CB-485C-8E24-E5C791A8C611}" type="pres">
      <dgm:prSet presAssocID="{A28B0E5C-634B-4FA9-A367-383CF4AF6B2E}" presName="hierChild6" presStyleCnt="0"/>
      <dgm:spPr/>
    </dgm:pt>
    <dgm:pt modelId="{1F5A727E-02EC-4C1E-8B3F-FD7E4A62DD38}" type="pres">
      <dgm:prSet presAssocID="{A28B0E5C-634B-4FA9-A367-383CF4AF6B2E}" presName="hierChild7" presStyleCnt="0"/>
      <dgm:spPr/>
    </dgm:pt>
    <dgm:pt modelId="{B6C63EDE-39FB-4DD2-B213-6FF45E433ACB}" type="pres">
      <dgm:prSet presAssocID="{E8950C96-E44A-49E0-BBD8-3AF7D9A05183}" presName="hierChild3" presStyleCnt="0"/>
      <dgm:spPr/>
    </dgm:pt>
  </dgm:ptLst>
  <dgm:cxnLst>
    <dgm:cxn modelId="{72E0CE30-0F9F-445E-9592-95494D7DCCAF}" srcId="{E3DFC420-707F-4EBE-847A-B1EB265D68AA}" destId="{A28B0E5C-634B-4FA9-A367-383CF4AF6B2E}" srcOrd="1" destOrd="0" parTransId="{7D352B77-3AB0-4AC7-938D-B8DE33F33642}" sibTransId="{38B92F34-3672-4A87-BE1E-25D1A4BE27F4}"/>
    <dgm:cxn modelId="{D25ED094-6A36-4AF8-B5A9-51A7EB00736D}" srcId="{CA5ACDE0-02BA-4E1A-811C-7CDE0C6F28C3}" destId="{0204D984-B439-4689-A837-2BAEEF13D946}" srcOrd="1" destOrd="0" parTransId="{7F949ABA-3536-409A-B3A2-3CEB562C4DF0}" sibTransId="{0BFC4E87-B18B-46A5-8FE7-9C9C5376B701}"/>
    <dgm:cxn modelId="{53CBF1B8-CB4A-452A-891E-4F1F649C1673}" type="presOf" srcId="{D20A6D7B-EE07-45CA-819B-19A5E87A57FF}" destId="{AB6E2196-594C-4703-873F-46F43F9CE25F}" srcOrd="0" destOrd="0" presId="urn:microsoft.com/office/officeart/2005/8/layout/orgChart1"/>
    <dgm:cxn modelId="{FA993BC1-7922-4EA5-A3E7-2378FE83C582}" type="presOf" srcId="{8CBFA1BF-0DAE-4A06-9B0D-530C1127D2E8}" destId="{4F5482B8-E45B-453C-89D7-F0978A080E9C}" srcOrd="0" destOrd="0" presId="urn:microsoft.com/office/officeart/2005/8/layout/orgChart1"/>
    <dgm:cxn modelId="{AAAE5D10-20BB-4192-956E-856ED4E9DE7A}" type="presOf" srcId="{7F949ABA-3536-409A-B3A2-3CEB562C4DF0}" destId="{E19BE6D6-C0D0-47F6-90CB-AF29A8FA2586}" srcOrd="0" destOrd="0" presId="urn:microsoft.com/office/officeart/2005/8/layout/orgChart1"/>
    <dgm:cxn modelId="{D4B5996E-C906-4B9A-B23C-7C740A7FEE35}" type="presOf" srcId="{E8E40A82-59DE-47A0-8788-3DD2C05B205B}" destId="{7C662BB2-CCBD-420C-B311-F9AEBE508B15}" srcOrd="0" destOrd="0" presId="urn:microsoft.com/office/officeart/2005/8/layout/orgChart1"/>
    <dgm:cxn modelId="{3BC8CED0-FB51-4225-BC7C-36B0457FCD33}" type="presOf" srcId="{0204D984-B439-4689-A837-2BAEEF13D946}" destId="{8DCFC655-8DC4-40BC-8490-DC0F6C2BDB50}" srcOrd="0" destOrd="0" presId="urn:microsoft.com/office/officeart/2005/8/layout/orgChart1"/>
    <dgm:cxn modelId="{C4158307-5E92-4AA5-8D3D-A6500B7698D9}" srcId="{CA5ACDE0-02BA-4E1A-811C-7CDE0C6F28C3}" destId="{8014E200-E8FA-4304-86D4-DC20311403E8}" srcOrd="0" destOrd="0" parTransId="{AE7F6FB1-BA6D-4988-908A-10D3C7067FD0}" sibTransId="{D0BDC8CD-2031-43D4-9223-FAB886F3182E}"/>
    <dgm:cxn modelId="{9EC7B82C-612E-4456-9C9E-EC954D7C9AB7}" type="presOf" srcId="{36137BF7-2995-4B6B-9151-2B02E3E46C21}" destId="{0F8D91EA-A8B6-4E3C-8B1C-189556F8C993}" srcOrd="0" destOrd="0" presId="urn:microsoft.com/office/officeart/2005/8/layout/orgChart1"/>
    <dgm:cxn modelId="{C9D7B4A4-203F-4104-BBAE-89DF82F50BB5}" type="presOf" srcId="{A28B0E5C-634B-4FA9-A367-383CF4AF6B2E}" destId="{201E698F-D4AE-4151-B99F-4A8A6ECE7F0A}" srcOrd="1" destOrd="0" presId="urn:microsoft.com/office/officeart/2005/8/layout/orgChart1"/>
    <dgm:cxn modelId="{7173DBD7-FF4F-4996-A020-593D6CEC7415}" type="presOf" srcId="{E8950C96-E44A-49E0-BBD8-3AF7D9A05183}" destId="{337815F1-2689-4969-B9C6-44F0AEE3B90C}" srcOrd="0" destOrd="0" presId="urn:microsoft.com/office/officeart/2005/8/layout/orgChart1"/>
    <dgm:cxn modelId="{68592FCC-DEAC-4677-97EE-B1435EABE86F}" type="presOf" srcId="{0204D984-B439-4689-A837-2BAEEF13D946}" destId="{3F530432-140D-4252-B033-E47C67493A2C}" srcOrd="1" destOrd="0" presId="urn:microsoft.com/office/officeart/2005/8/layout/orgChart1"/>
    <dgm:cxn modelId="{796A772C-7D2A-4AFD-95FE-11AC9B1DA563}" type="presOf" srcId="{CA5ACDE0-02BA-4E1A-811C-7CDE0C6F28C3}" destId="{787AE10A-E914-4963-8913-1EE589B85B2A}" srcOrd="1" destOrd="0" presId="urn:microsoft.com/office/officeart/2005/8/layout/orgChart1"/>
    <dgm:cxn modelId="{B5E1E2CE-CAB7-416F-A8A7-9CBC1199F152}" type="presOf" srcId="{E3DFC420-707F-4EBE-847A-B1EB265D68AA}" destId="{948D6AE4-E67A-4EF8-A05B-A33E13916796}" srcOrd="1" destOrd="0" presId="urn:microsoft.com/office/officeart/2005/8/layout/orgChart1"/>
    <dgm:cxn modelId="{CD21C40F-FAE4-411D-ABA0-1D5D53B1A23A}" type="presOf" srcId="{8014E200-E8FA-4304-86D4-DC20311403E8}" destId="{639326AE-CF34-4FFE-974F-78373DF95058}" srcOrd="1" destOrd="0" presId="urn:microsoft.com/office/officeart/2005/8/layout/orgChart1"/>
    <dgm:cxn modelId="{A4A6D335-5E8F-4FAE-BE62-85CC102C7F79}" srcId="{E3DFC420-707F-4EBE-847A-B1EB265D68AA}" destId="{E8E40A82-59DE-47A0-8788-3DD2C05B205B}" srcOrd="0" destOrd="0" parTransId="{A3395B54-1C88-452A-B11D-0B5B4222923E}" sibTransId="{C788BAE4-A886-4D62-8606-27357B41844D}"/>
    <dgm:cxn modelId="{7045084D-83A4-434A-B1F9-192F6B92E43A}" type="presOf" srcId="{AB9D3391-DA0B-4CD3-8064-33F5388E4544}" destId="{F08193ED-B99E-407C-B388-595363CED078}" srcOrd="0" destOrd="0" presId="urn:microsoft.com/office/officeart/2005/8/layout/orgChart1"/>
    <dgm:cxn modelId="{7B01D6FF-AA22-459A-9E8F-E18793295996}" type="presOf" srcId="{E8E40A82-59DE-47A0-8788-3DD2C05B205B}" destId="{AF268920-0AEF-4BE1-B6E7-7C68EBB6B05B}" srcOrd="1" destOrd="0" presId="urn:microsoft.com/office/officeart/2005/8/layout/orgChart1"/>
    <dgm:cxn modelId="{07ADF241-3B46-40B7-B8EE-0B86921E3B8A}" type="presOf" srcId="{E8950C96-E44A-49E0-BBD8-3AF7D9A05183}" destId="{408CCFDC-122D-4C75-A7F1-373BE9F7F338}" srcOrd="1" destOrd="0" presId="urn:microsoft.com/office/officeart/2005/8/layout/orgChart1"/>
    <dgm:cxn modelId="{86FE0722-B377-4C78-863A-D6DABC8811F9}" srcId="{AB9D3391-DA0B-4CD3-8064-33F5388E4544}" destId="{E8950C96-E44A-49E0-BBD8-3AF7D9A05183}" srcOrd="0" destOrd="0" parTransId="{AE3F4A3C-7294-4391-A6C2-EA69F246B66D}" sibTransId="{50B30582-BF7F-47EB-9ABC-8B2D1393FEB3}"/>
    <dgm:cxn modelId="{DE5198F6-9155-4A7C-A512-A0B1F96804E3}" type="presOf" srcId="{E3DFC420-707F-4EBE-847A-B1EB265D68AA}" destId="{EFF1F7B8-B408-47F8-9D21-CCF3D2531925}" srcOrd="0" destOrd="0" presId="urn:microsoft.com/office/officeart/2005/8/layout/orgChart1"/>
    <dgm:cxn modelId="{1F460635-D94C-483C-A52B-3CA6839F0A9A}" type="presOf" srcId="{AE7F6FB1-BA6D-4988-908A-10D3C7067FD0}" destId="{583EEC47-AA27-4F56-A2F2-ADD3D58E9585}" srcOrd="0" destOrd="0" presId="urn:microsoft.com/office/officeart/2005/8/layout/orgChart1"/>
    <dgm:cxn modelId="{234A1ADC-F5B6-4A92-B211-BBA5816E32A1}" type="presOf" srcId="{A81E37FD-AB2E-4EE6-AC67-2115FAFC9A51}" destId="{7D1FC34A-E887-41BD-A2AB-695D3A134A08}" srcOrd="0" destOrd="0" presId="urn:microsoft.com/office/officeart/2005/8/layout/orgChart1"/>
    <dgm:cxn modelId="{EF3B91BC-5AE4-47B6-8C8E-F315D3EF05F1}" type="presOf" srcId="{7D352B77-3AB0-4AC7-938D-B8DE33F33642}" destId="{49CB1D7A-8F01-4918-AF82-DB75B123B14B}" srcOrd="0" destOrd="0" presId="urn:microsoft.com/office/officeart/2005/8/layout/orgChart1"/>
    <dgm:cxn modelId="{5D6E7A06-3ADB-4E07-B1C1-F5EC4C5F4249}" type="presOf" srcId="{8014E200-E8FA-4304-86D4-DC20311403E8}" destId="{CE685251-5407-4EB9-83E3-04F779143379}" srcOrd="0" destOrd="0" presId="urn:microsoft.com/office/officeart/2005/8/layout/orgChart1"/>
    <dgm:cxn modelId="{E6C3A0B0-D4B5-4822-B4A6-5A409CD29C40}" srcId="{E8950C96-E44A-49E0-BBD8-3AF7D9A05183}" destId="{CA5ACDE0-02BA-4E1A-811C-7CDE0C6F28C3}" srcOrd="0" destOrd="0" parTransId="{36137BF7-2995-4B6B-9151-2B02E3E46C21}" sibTransId="{E5BE0B32-BFD8-4D67-AE34-14B6DFC09CDD}"/>
    <dgm:cxn modelId="{6D74BFB0-ECCF-425B-8983-848CB50FEC90}" srcId="{E8950C96-E44A-49E0-BBD8-3AF7D9A05183}" destId="{E3DFC420-707F-4EBE-847A-B1EB265D68AA}" srcOrd="1" destOrd="0" parTransId="{8CBFA1BF-0DAE-4A06-9B0D-530C1127D2E8}" sibTransId="{8F770068-43C1-45A8-BAF3-DB333B9F738E}"/>
    <dgm:cxn modelId="{46C73034-05CD-41B8-9794-AA13616FF6A2}" srcId="{CA5ACDE0-02BA-4E1A-811C-7CDE0C6F28C3}" destId="{A81E37FD-AB2E-4EE6-AC67-2115FAFC9A51}" srcOrd="2" destOrd="0" parTransId="{D20A6D7B-EE07-45CA-819B-19A5E87A57FF}" sibTransId="{E91F8BBD-1169-475A-A032-75DF1B8DD18A}"/>
    <dgm:cxn modelId="{26C25D2F-05BF-4BC9-BE4E-4977C6E9A9E6}" type="presOf" srcId="{A81E37FD-AB2E-4EE6-AC67-2115FAFC9A51}" destId="{37662548-D39B-4BE6-AB1C-083B2108B39B}" srcOrd="1" destOrd="0" presId="urn:microsoft.com/office/officeart/2005/8/layout/orgChart1"/>
    <dgm:cxn modelId="{C0D0AC8C-094A-4722-ABAE-0C2EC3D16D16}" type="presOf" srcId="{A3395B54-1C88-452A-B11D-0B5B4222923E}" destId="{0F81A2EB-AA18-44BC-A9BF-CAAF4C7AE7ED}" srcOrd="0" destOrd="0" presId="urn:microsoft.com/office/officeart/2005/8/layout/orgChart1"/>
    <dgm:cxn modelId="{55DA4B3A-B74F-40AC-8AED-C4FA78A40EC5}" type="presOf" srcId="{CA5ACDE0-02BA-4E1A-811C-7CDE0C6F28C3}" destId="{4C4B6DDB-877B-472D-B567-47A366B07E18}" srcOrd="0" destOrd="0" presId="urn:microsoft.com/office/officeart/2005/8/layout/orgChart1"/>
    <dgm:cxn modelId="{28582C9A-F041-438D-9D3C-4D2A1553CBAF}" type="presOf" srcId="{A28B0E5C-634B-4FA9-A367-383CF4AF6B2E}" destId="{C075E773-D9DC-4C4F-8B08-57EEED5F4EEE}" srcOrd="0" destOrd="0" presId="urn:microsoft.com/office/officeart/2005/8/layout/orgChart1"/>
    <dgm:cxn modelId="{00B02555-7734-4457-B03D-CDBC2B1992DD}" type="presParOf" srcId="{F08193ED-B99E-407C-B388-595363CED078}" destId="{149D475E-5019-4962-B3FD-4BC9000730F4}" srcOrd="0" destOrd="0" presId="urn:microsoft.com/office/officeart/2005/8/layout/orgChart1"/>
    <dgm:cxn modelId="{C7CAB36E-F0EB-4C72-A0CF-881B4FF64EB5}" type="presParOf" srcId="{149D475E-5019-4962-B3FD-4BC9000730F4}" destId="{ECAB3F86-4A11-4CAC-B372-A3F7FC40A78C}" srcOrd="0" destOrd="0" presId="urn:microsoft.com/office/officeart/2005/8/layout/orgChart1"/>
    <dgm:cxn modelId="{1E49102E-3281-4CA0-B92F-A4ACE1826DA8}" type="presParOf" srcId="{ECAB3F86-4A11-4CAC-B372-A3F7FC40A78C}" destId="{337815F1-2689-4969-B9C6-44F0AEE3B90C}" srcOrd="0" destOrd="0" presId="urn:microsoft.com/office/officeart/2005/8/layout/orgChart1"/>
    <dgm:cxn modelId="{499D1269-E39F-4E92-89C6-C92BF704BEC6}" type="presParOf" srcId="{ECAB3F86-4A11-4CAC-B372-A3F7FC40A78C}" destId="{408CCFDC-122D-4C75-A7F1-373BE9F7F338}" srcOrd="1" destOrd="0" presId="urn:microsoft.com/office/officeart/2005/8/layout/orgChart1"/>
    <dgm:cxn modelId="{83D55BB8-20CD-48AA-8314-24F4F41002DA}" type="presParOf" srcId="{149D475E-5019-4962-B3FD-4BC9000730F4}" destId="{9C8C43D6-3AAB-487B-9451-FC506FC82E17}" srcOrd="1" destOrd="0" presId="urn:microsoft.com/office/officeart/2005/8/layout/orgChart1"/>
    <dgm:cxn modelId="{09BB1DE4-B322-4931-8379-0138BF469CF6}" type="presParOf" srcId="{9C8C43D6-3AAB-487B-9451-FC506FC82E17}" destId="{0F8D91EA-A8B6-4E3C-8B1C-189556F8C993}" srcOrd="0" destOrd="0" presId="urn:microsoft.com/office/officeart/2005/8/layout/orgChart1"/>
    <dgm:cxn modelId="{05FC4647-B970-4053-B44F-966FFBBBE80E}" type="presParOf" srcId="{9C8C43D6-3AAB-487B-9451-FC506FC82E17}" destId="{2297E60A-4DD7-4EB1-8E7F-FD968445B8EB}" srcOrd="1" destOrd="0" presId="urn:microsoft.com/office/officeart/2005/8/layout/orgChart1"/>
    <dgm:cxn modelId="{E99E3E9F-51CB-4461-A710-832E7AD58930}" type="presParOf" srcId="{2297E60A-4DD7-4EB1-8E7F-FD968445B8EB}" destId="{C95EA42E-3C6E-43E6-9766-F73AD8936F47}" srcOrd="0" destOrd="0" presId="urn:microsoft.com/office/officeart/2005/8/layout/orgChart1"/>
    <dgm:cxn modelId="{B019C098-406A-4001-9D98-090456E2BEC1}" type="presParOf" srcId="{C95EA42E-3C6E-43E6-9766-F73AD8936F47}" destId="{4C4B6DDB-877B-472D-B567-47A366B07E18}" srcOrd="0" destOrd="0" presId="urn:microsoft.com/office/officeart/2005/8/layout/orgChart1"/>
    <dgm:cxn modelId="{1CF7311A-B959-49C5-90D8-E71F62FDC739}" type="presParOf" srcId="{C95EA42E-3C6E-43E6-9766-F73AD8936F47}" destId="{787AE10A-E914-4963-8913-1EE589B85B2A}" srcOrd="1" destOrd="0" presId="urn:microsoft.com/office/officeart/2005/8/layout/orgChart1"/>
    <dgm:cxn modelId="{BD65F86F-8D38-424B-B330-0242F2B8068F}" type="presParOf" srcId="{2297E60A-4DD7-4EB1-8E7F-FD968445B8EB}" destId="{1856E9E9-8D54-4CF2-8244-EA965C1DCE35}" srcOrd="1" destOrd="0" presId="urn:microsoft.com/office/officeart/2005/8/layout/orgChart1"/>
    <dgm:cxn modelId="{4AF50634-07CE-4ED6-BD54-EE51B3A11649}" type="presParOf" srcId="{2297E60A-4DD7-4EB1-8E7F-FD968445B8EB}" destId="{3E80AF07-A424-43FD-AC41-90AD2CA5DA94}" srcOrd="2" destOrd="0" presId="urn:microsoft.com/office/officeart/2005/8/layout/orgChart1"/>
    <dgm:cxn modelId="{A400DA88-D566-496B-88AA-7F160E64973E}" type="presParOf" srcId="{3E80AF07-A424-43FD-AC41-90AD2CA5DA94}" destId="{583EEC47-AA27-4F56-A2F2-ADD3D58E9585}" srcOrd="0" destOrd="0" presId="urn:microsoft.com/office/officeart/2005/8/layout/orgChart1"/>
    <dgm:cxn modelId="{D385B79D-2ED7-4481-82E0-6EED11AAA413}" type="presParOf" srcId="{3E80AF07-A424-43FD-AC41-90AD2CA5DA94}" destId="{E5DB237A-659C-458F-BD34-F58FEFB95DFF}" srcOrd="1" destOrd="0" presId="urn:microsoft.com/office/officeart/2005/8/layout/orgChart1"/>
    <dgm:cxn modelId="{65632A04-F370-473F-ABF4-25D906B5E4BF}" type="presParOf" srcId="{E5DB237A-659C-458F-BD34-F58FEFB95DFF}" destId="{90DBA097-A19C-4293-986A-6FE11057C633}" srcOrd="0" destOrd="0" presId="urn:microsoft.com/office/officeart/2005/8/layout/orgChart1"/>
    <dgm:cxn modelId="{FF74BD42-192A-421F-8D7B-9FE30FD39C41}" type="presParOf" srcId="{90DBA097-A19C-4293-986A-6FE11057C633}" destId="{CE685251-5407-4EB9-83E3-04F779143379}" srcOrd="0" destOrd="0" presId="urn:microsoft.com/office/officeart/2005/8/layout/orgChart1"/>
    <dgm:cxn modelId="{4715E4E5-4908-4353-A4CA-BAC39EB06B6D}" type="presParOf" srcId="{90DBA097-A19C-4293-986A-6FE11057C633}" destId="{639326AE-CF34-4FFE-974F-78373DF95058}" srcOrd="1" destOrd="0" presId="urn:microsoft.com/office/officeart/2005/8/layout/orgChart1"/>
    <dgm:cxn modelId="{328259CE-B1E2-434E-8E75-FF8A6D381415}" type="presParOf" srcId="{E5DB237A-659C-458F-BD34-F58FEFB95DFF}" destId="{231D32AE-984A-4CC3-95F3-C5DF00E825B6}" srcOrd="1" destOrd="0" presId="urn:microsoft.com/office/officeart/2005/8/layout/orgChart1"/>
    <dgm:cxn modelId="{07163628-3656-4BB7-A52C-F11CA5D854F9}" type="presParOf" srcId="{E5DB237A-659C-458F-BD34-F58FEFB95DFF}" destId="{450D0066-A792-4057-96BC-F8E0BAB4B135}" srcOrd="2" destOrd="0" presId="urn:microsoft.com/office/officeart/2005/8/layout/orgChart1"/>
    <dgm:cxn modelId="{37087C8E-FC9F-4B26-95E3-C662D750F675}" type="presParOf" srcId="{3E80AF07-A424-43FD-AC41-90AD2CA5DA94}" destId="{E19BE6D6-C0D0-47F6-90CB-AF29A8FA2586}" srcOrd="2" destOrd="0" presId="urn:microsoft.com/office/officeart/2005/8/layout/orgChart1"/>
    <dgm:cxn modelId="{2B7DE5A3-42E0-44A4-AC6B-BC36E86F80C6}" type="presParOf" srcId="{3E80AF07-A424-43FD-AC41-90AD2CA5DA94}" destId="{39260659-A96A-41D4-A9A3-C36F7E06358F}" srcOrd="3" destOrd="0" presId="urn:microsoft.com/office/officeart/2005/8/layout/orgChart1"/>
    <dgm:cxn modelId="{B335B1EE-5EC3-4F01-9773-65325CD0620E}" type="presParOf" srcId="{39260659-A96A-41D4-A9A3-C36F7E06358F}" destId="{95054060-C0AE-4766-B0E0-0E2085A2A58A}" srcOrd="0" destOrd="0" presId="urn:microsoft.com/office/officeart/2005/8/layout/orgChart1"/>
    <dgm:cxn modelId="{41EC3127-CAF4-457F-8ABD-816A5FA7B16E}" type="presParOf" srcId="{95054060-C0AE-4766-B0E0-0E2085A2A58A}" destId="{8DCFC655-8DC4-40BC-8490-DC0F6C2BDB50}" srcOrd="0" destOrd="0" presId="urn:microsoft.com/office/officeart/2005/8/layout/orgChart1"/>
    <dgm:cxn modelId="{7541FC03-9A72-4434-A906-45BD10FCD94B}" type="presParOf" srcId="{95054060-C0AE-4766-B0E0-0E2085A2A58A}" destId="{3F530432-140D-4252-B033-E47C67493A2C}" srcOrd="1" destOrd="0" presId="urn:microsoft.com/office/officeart/2005/8/layout/orgChart1"/>
    <dgm:cxn modelId="{05858A9F-C69C-4390-B9FD-C5A9184639A4}" type="presParOf" srcId="{39260659-A96A-41D4-A9A3-C36F7E06358F}" destId="{94850BD5-7531-4C36-B67C-132FE85C6C9D}" srcOrd="1" destOrd="0" presId="urn:microsoft.com/office/officeart/2005/8/layout/orgChart1"/>
    <dgm:cxn modelId="{C20E0E5E-F00A-4846-AEE9-917AB778C8DF}" type="presParOf" srcId="{39260659-A96A-41D4-A9A3-C36F7E06358F}" destId="{876E6755-E4BB-4940-B381-7CF98839EAFC}" srcOrd="2" destOrd="0" presId="urn:microsoft.com/office/officeart/2005/8/layout/orgChart1"/>
    <dgm:cxn modelId="{E61EA022-5A83-4DF4-8779-45F972D7A29E}" type="presParOf" srcId="{3E80AF07-A424-43FD-AC41-90AD2CA5DA94}" destId="{AB6E2196-594C-4703-873F-46F43F9CE25F}" srcOrd="4" destOrd="0" presId="urn:microsoft.com/office/officeart/2005/8/layout/orgChart1"/>
    <dgm:cxn modelId="{4625B5BE-007D-4695-86E8-EA7B68C19519}" type="presParOf" srcId="{3E80AF07-A424-43FD-AC41-90AD2CA5DA94}" destId="{46C59653-2DCE-4AE2-AE9F-E6E76661F6A9}" srcOrd="5" destOrd="0" presId="urn:microsoft.com/office/officeart/2005/8/layout/orgChart1"/>
    <dgm:cxn modelId="{F6A82783-03F1-45ED-A624-4082873641FF}" type="presParOf" srcId="{46C59653-2DCE-4AE2-AE9F-E6E76661F6A9}" destId="{7D9CCE89-8B74-4F84-B7C6-9A44FFBACFFE}" srcOrd="0" destOrd="0" presId="urn:microsoft.com/office/officeart/2005/8/layout/orgChart1"/>
    <dgm:cxn modelId="{5A73F5D4-A35F-4741-A179-701581A78426}" type="presParOf" srcId="{7D9CCE89-8B74-4F84-B7C6-9A44FFBACFFE}" destId="{7D1FC34A-E887-41BD-A2AB-695D3A134A08}" srcOrd="0" destOrd="0" presId="urn:microsoft.com/office/officeart/2005/8/layout/orgChart1"/>
    <dgm:cxn modelId="{64377AC2-AAC7-4021-A49B-06078AE9B635}" type="presParOf" srcId="{7D9CCE89-8B74-4F84-B7C6-9A44FFBACFFE}" destId="{37662548-D39B-4BE6-AB1C-083B2108B39B}" srcOrd="1" destOrd="0" presId="urn:microsoft.com/office/officeart/2005/8/layout/orgChart1"/>
    <dgm:cxn modelId="{11E7F3B5-AE29-4D02-B297-3387E4037C90}" type="presParOf" srcId="{46C59653-2DCE-4AE2-AE9F-E6E76661F6A9}" destId="{7F1D0C3B-44E9-4D41-BFCF-E5716075B757}" srcOrd="1" destOrd="0" presId="urn:microsoft.com/office/officeart/2005/8/layout/orgChart1"/>
    <dgm:cxn modelId="{F6F87AA6-A194-4260-93DE-6BC1FB45E553}" type="presParOf" srcId="{46C59653-2DCE-4AE2-AE9F-E6E76661F6A9}" destId="{2773CD5C-EB92-4087-809F-EE9A5E7930CF}" srcOrd="2" destOrd="0" presId="urn:microsoft.com/office/officeart/2005/8/layout/orgChart1"/>
    <dgm:cxn modelId="{855F1765-6A92-4688-B2DB-4278020ADACA}" type="presParOf" srcId="{9C8C43D6-3AAB-487B-9451-FC506FC82E17}" destId="{4F5482B8-E45B-453C-89D7-F0978A080E9C}" srcOrd="2" destOrd="0" presId="urn:microsoft.com/office/officeart/2005/8/layout/orgChart1"/>
    <dgm:cxn modelId="{C5B8A728-8C79-4848-B61D-DA8BBE188C29}" type="presParOf" srcId="{9C8C43D6-3AAB-487B-9451-FC506FC82E17}" destId="{86E41B7E-7C97-4D37-B5A3-1B0DB828C92E}" srcOrd="3" destOrd="0" presId="urn:microsoft.com/office/officeart/2005/8/layout/orgChart1"/>
    <dgm:cxn modelId="{62196298-21D4-4B00-99EC-854E2B481BFE}" type="presParOf" srcId="{86E41B7E-7C97-4D37-B5A3-1B0DB828C92E}" destId="{51B98F4C-9C47-4A13-A250-6B1769D5765A}" srcOrd="0" destOrd="0" presId="urn:microsoft.com/office/officeart/2005/8/layout/orgChart1"/>
    <dgm:cxn modelId="{C6FC9D0A-6A79-469B-A032-65F7B268B9E7}" type="presParOf" srcId="{51B98F4C-9C47-4A13-A250-6B1769D5765A}" destId="{EFF1F7B8-B408-47F8-9D21-CCF3D2531925}" srcOrd="0" destOrd="0" presId="urn:microsoft.com/office/officeart/2005/8/layout/orgChart1"/>
    <dgm:cxn modelId="{48F3D21C-5CAA-4520-A82E-D89FA555EB60}" type="presParOf" srcId="{51B98F4C-9C47-4A13-A250-6B1769D5765A}" destId="{948D6AE4-E67A-4EF8-A05B-A33E13916796}" srcOrd="1" destOrd="0" presId="urn:microsoft.com/office/officeart/2005/8/layout/orgChart1"/>
    <dgm:cxn modelId="{3A98AC37-B020-433F-9E12-4B2267AC4576}" type="presParOf" srcId="{86E41B7E-7C97-4D37-B5A3-1B0DB828C92E}" destId="{45EE084D-4AC4-43A0-991D-07250D02E36E}" srcOrd="1" destOrd="0" presId="urn:microsoft.com/office/officeart/2005/8/layout/orgChart1"/>
    <dgm:cxn modelId="{762FEBB9-A313-4049-9FF4-9989DA481DDD}" type="presParOf" srcId="{86E41B7E-7C97-4D37-B5A3-1B0DB828C92E}" destId="{BD2944B2-A5A7-4CB9-ABDB-7EC137FBFF42}" srcOrd="2" destOrd="0" presId="urn:microsoft.com/office/officeart/2005/8/layout/orgChart1"/>
    <dgm:cxn modelId="{7CF78B0B-BB84-4EF5-B83C-14E208AA5C46}" type="presParOf" srcId="{BD2944B2-A5A7-4CB9-ABDB-7EC137FBFF42}" destId="{0F81A2EB-AA18-44BC-A9BF-CAAF4C7AE7ED}" srcOrd="0" destOrd="0" presId="urn:microsoft.com/office/officeart/2005/8/layout/orgChart1"/>
    <dgm:cxn modelId="{6E1F3A50-1447-450D-B7EB-8F7847A77C2B}" type="presParOf" srcId="{BD2944B2-A5A7-4CB9-ABDB-7EC137FBFF42}" destId="{04459572-6488-4610-9FCD-CF662013F644}" srcOrd="1" destOrd="0" presId="urn:microsoft.com/office/officeart/2005/8/layout/orgChart1"/>
    <dgm:cxn modelId="{6F7E9664-65AE-43A0-A106-2C0BD42D2F90}" type="presParOf" srcId="{04459572-6488-4610-9FCD-CF662013F644}" destId="{48CBB453-A14D-4DE5-AD86-3144D584BEA7}" srcOrd="0" destOrd="0" presId="urn:microsoft.com/office/officeart/2005/8/layout/orgChart1"/>
    <dgm:cxn modelId="{A2A4EBF4-EAFD-4AC3-9E52-8C1C285AE0A0}" type="presParOf" srcId="{48CBB453-A14D-4DE5-AD86-3144D584BEA7}" destId="{7C662BB2-CCBD-420C-B311-F9AEBE508B15}" srcOrd="0" destOrd="0" presId="urn:microsoft.com/office/officeart/2005/8/layout/orgChart1"/>
    <dgm:cxn modelId="{3874D5B9-5505-4438-83A2-A90F9835CE78}" type="presParOf" srcId="{48CBB453-A14D-4DE5-AD86-3144D584BEA7}" destId="{AF268920-0AEF-4BE1-B6E7-7C68EBB6B05B}" srcOrd="1" destOrd="0" presId="urn:microsoft.com/office/officeart/2005/8/layout/orgChart1"/>
    <dgm:cxn modelId="{8418BEF4-71BA-4886-A5CF-406486B593F1}" type="presParOf" srcId="{04459572-6488-4610-9FCD-CF662013F644}" destId="{DBEC4982-3CD8-43D5-B2A2-A26FB69AE6CB}" srcOrd="1" destOrd="0" presId="urn:microsoft.com/office/officeart/2005/8/layout/orgChart1"/>
    <dgm:cxn modelId="{10DCDB91-2C57-4C6C-A33A-3A1B6A0DBE8C}" type="presParOf" srcId="{04459572-6488-4610-9FCD-CF662013F644}" destId="{3F31AC87-552D-4FC9-86A4-5D3443B9D174}" srcOrd="2" destOrd="0" presId="urn:microsoft.com/office/officeart/2005/8/layout/orgChart1"/>
    <dgm:cxn modelId="{23C478AF-F5D8-4937-B8F1-54F0316E5A7D}" type="presParOf" srcId="{BD2944B2-A5A7-4CB9-ABDB-7EC137FBFF42}" destId="{49CB1D7A-8F01-4918-AF82-DB75B123B14B}" srcOrd="2" destOrd="0" presId="urn:microsoft.com/office/officeart/2005/8/layout/orgChart1"/>
    <dgm:cxn modelId="{9ABEF45D-C217-44AE-9639-5CAA23B3A6DE}" type="presParOf" srcId="{BD2944B2-A5A7-4CB9-ABDB-7EC137FBFF42}" destId="{53DBB967-36C6-46C1-BB5A-E0CEE79E1DDF}" srcOrd="3" destOrd="0" presId="urn:microsoft.com/office/officeart/2005/8/layout/orgChart1"/>
    <dgm:cxn modelId="{C6209ACB-D6F8-4785-99BF-3B3AFF913F9A}" type="presParOf" srcId="{53DBB967-36C6-46C1-BB5A-E0CEE79E1DDF}" destId="{FDEB0770-AF53-4D64-B1D4-927C24B06F01}" srcOrd="0" destOrd="0" presId="urn:microsoft.com/office/officeart/2005/8/layout/orgChart1"/>
    <dgm:cxn modelId="{14E7401A-BCEC-4300-A640-797F32201EE2}" type="presParOf" srcId="{FDEB0770-AF53-4D64-B1D4-927C24B06F01}" destId="{C075E773-D9DC-4C4F-8B08-57EEED5F4EEE}" srcOrd="0" destOrd="0" presId="urn:microsoft.com/office/officeart/2005/8/layout/orgChart1"/>
    <dgm:cxn modelId="{9E671498-5DD3-4DE1-94F1-7E2F3B81946B}" type="presParOf" srcId="{FDEB0770-AF53-4D64-B1D4-927C24B06F01}" destId="{201E698F-D4AE-4151-B99F-4A8A6ECE7F0A}" srcOrd="1" destOrd="0" presId="urn:microsoft.com/office/officeart/2005/8/layout/orgChart1"/>
    <dgm:cxn modelId="{0730DE52-25C7-4FF3-808E-1436163C05C3}" type="presParOf" srcId="{53DBB967-36C6-46C1-BB5A-E0CEE79E1DDF}" destId="{915ECBCC-12CB-485C-8E24-E5C791A8C611}" srcOrd="1" destOrd="0" presId="urn:microsoft.com/office/officeart/2005/8/layout/orgChart1"/>
    <dgm:cxn modelId="{15F4D4A0-97EB-4B12-9147-71E81B32DD37}" type="presParOf" srcId="{53DBB967-36C6-46C1-BB5A-E0CEE79E1DDF}" destId="{1F5A727E-02EC-4C1E-8B3F-FD7E4A62DD38}" srcOrd="2" destOrd="0" presId="urn:microsoft.com/office/officeart/2005/8/layout/orgChart1"/>
    <dgm:cxn modelId="{9F202E11-9571-4DBF-A548-CE9E2C857A5D}" type="presParOf" srcId="{149D475E-5019-4962-B3FD-4BC9000730F4}" destId="{B6C63EDE-39FB-4DD2-B213-6FF45E433A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C22DE9-23A0-4068-A2C6-30FE923DB087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C62D666-6CE9-469A-9CA6-E8A39AA3821E}">
      <dgm:prSet phldrT="[Texto]" custT="1"/>
      <dgm:spPr>
        <a:ln w="25400"/>
      </dgm:spPr>
      <dgm:t>
        <a:bodyPr/>
        <a:lstStyle/>
        <a:p>
          <a:r>
            <a:rPr lang="es-ES" sz="1600" b="0" dirty="0" smtClean="0">
              <a:latin typeface="+mn-lt"/>
              <a:cs typeface="Arial" pitchFamily="34" charset="0"/>
            </a:rPr>
            <a:t>KONZEPT.</a:t>
          </a:r>
        </a:p>
        <a:p>
          <a:r>
            <a:rPr lang="es-ES" sz="1600" b="0" dirty="0" smtClean="0">
              <a:latin typeface="+mn-lt"/>
              <a:cs typeface="Arial" pitchFamily="34" charset="0"/>
            </a:rPr>
            <a:t> FELD</a:t>
          </a:r>
          <a:endParaRPr lang="es-ES" sz="1600" b="0" dirty="0">
            <a:latin typeface="+mn-lt"/>
            <a:cs typeface="Arial" pitchFamily="34" charset="0"/>
          </a:endParaRPr>
        </a:p>
      </dgm:t>
    </dgm:pt>
    <dgm:pt modelId="{E70674E4-6ED6-49F8-AE91-E16A362F5C6F}" type="parTrans" cxnId="{2D3CC7B7-5215-4E03-9F20-CA47CC654B39}">
      <dgm:prSet/>
      <dgm:spPr/>
      <dgm:t>
        <a:bodyPr/>
        <a:lstStyle/>
        <a:p>
          <a:endParaRPr lang="es-ES"/>
        </a:p>
      </dgm:t>
    </dgm:pt>
    <dgm:pt modelId="{5A5531A8-4508-45F1-8563-706314CDC90A}" type="sibTrans" cxnId="{2D3CC7B7-5215-4E03-9F20-CA47CC654B39}">
      <dgm:prSet/>
      <dgm:spPr/>
      <dgm:t>
        <a:bodyPr/>
        <a:lstStyle/>
        <a:p>
          <a:endParaRPr lang="es-ES"/>
        </a:p>
      </dgm:t>
    </dgm:pt>
    <dgm:pt modelId="{AC873F1E-424E-4CCC-B9F1-6F416FC13598}">
      <dgm:prSet phldrT="[Texto]" custT="1"/>
      <dgm:spPr>
        <a:ln w="25400"/>
      </dgm:spPr>
      <dgm:t>
        <a:bodyPr/>
        <a:lstStyle/>
        <a:p>
          <a:r>
            <a:rPr lang="es-ES" sz="1600" b="0" dirty="0" smtClean="0">
              <a:latin typeface="+mn-lt"/>
              <a:cs typeface="Arial" pitchFamily="34" charset="0"/>
            </a:rPr>
            <a:t>VERBALE</a:t>
          </a:r>
        </a:p>
        <a:p>
          <a:r>
            <a:rPr lang="es-ES" sz="1600" b="0" dirty="0" smtClean="0">
              <a:latin typeface="+mn-lt"/>
              <a:cs typeface="Arial" pitchFamily="34" charset="0"/>
            </a:rPr>
            <a:t>SZENARIEN</a:t>
          </a:r>
          <a:endParaRPr lang="es-ES" sz="1600" b="0" dirty="0">
            <a:latin typeface="+mn-lt"/>
            <a:cs typeface="Arial" pitchFamily="34" charset="0"/>
          </a:endParaRPr>
        </a:p>
      </dgm:t>
    </dgm:pt>
    <dgm:pt modelId="{7EB6813A-19E7-4104-89D3-AFAC553559C6}" type="parTrans" cxnId="{7B85BD39-44C3-469F-94D9-7D07CC3ED616}">
      <dgm:prSet/>
      <dgm:spPr/>
      <dgm:t>
        <a:bodyPr/>
        <a:lstStyle/>
        <a:p>
          <a:endParaRPr lang="es-ES"/>
        </a:p>
      </dgm:t>
    </dgm:pt>
    <dgm:pt modelId="{D6874E6F-733C-49AC-B463-AC2796F9C97C}" type="sibTrans" cxnId="{7B85BD39-44C3-469F-94D9-7D07CC3ED616}">
      <dgm:prSet/>
      <dgm:spPr/>
      <dgm:t>
        <a:bodyPr/>
        <a:lstStyle/>
        <a:p>
          <a:endParaRPr lang="es-ES"/>
        </a:p>
      </dgm:t>
    </dgm:pt>
    <dgm:pt modelId="{BDDD67FE-5C07-422A-BD0C-4A7D6026CBD4}">
      <dgm:prSet phldrT="[Texto]"/>
      <dgm:spPr>
        <a:ln w="25400"/>
      </dgm:spPr>
      <dgm:t>
        <a:bodyPr/>
        <a:lstStyle/>
        <a:p>
          <a:r>
            <a:rPr lang="es-ES" dirty="0" smtClean="0"/>
            <a:t>MODULARE LEXIKALISCHE INFORMATION</a:t>
          </a:r>
        </a:p>
        <a:p>
          <a:r>
            <a:rPr lang="es-ES" dirty="0" smtClean="0"/>
            <a:t>INTER- UND INTERLINGUAL</a:t>
          </a:r>
          <a:endParaRPr lang="es-ES" dirty="0"/>
        </a:p>
      </dgm:t>
    </dgm:pt>
    <dgm:pt modelId="{63CAE00A-A6B3-4D71-8B72-D078D6C666C2}" type="parTrans" cxnId="{F677123F-5AC3-4AD9-A3E3-4680B177D95D}">
      <dgm:prSet/>
      <dgm:spPr/>
      <dgm:t>
        <a:bodyPr/>
        <a:lstStyle/>
        <a:p>
          <a:endParaRPr lang="es-ES"/>
        </a:p>
      </dgm:t>
    </dgm:pt>
    <dgm:pt modelId="{115F89C5-6900-4F83-9B1D-A96C4211651A}" type="sibTrans" cxnId="{F677123F-5AC3-4AD9-A3E3-4680B177D95D}">
      <dgm:prSet/>
      <dgm:spPr/>
      <dgm:t>
        <a:bodyPr/>
        <a:lstStyle/>
        <a:p>
          <a:endParaRPr lang="es-ES"/>
        </a:p>
      </dgm:t>
    </dgm:pt>
    <dgm:pt modelId="{EFDFC401-D142-41CF-B9D9-AEF2BC143303}">
      <dgm:prSet custT="1"/>
      <dgm:spPr>
        <a:ln w="25400"/>
      </dgm:spPr>
      <dgm:t>
        <a:bodyPr/>
        <a:lstStyle/>
        <a:p>
          <a:r>
            <a:rPr lang="es-ES" sz="1600" b="0" dirty="0" smtClean="0">
              <a:latin typeface="+mn-lt"/>
              <a:cs typeface="Arial" pitchFamily="34" charset="0"/>
            </a:rPr>
            <a:t>PLS </a:t>
          </a:r>
        </a:p>
        <a:p>
          <a:r>
            <a:rPr lang="es-ES" sz="1600" b="0" dirty="0" smtClean="0">
              <a:latin typeface="+mn-lt"/>
              <a:cs typeface="Arial" pitchFamily="34" charset="0"/>
            </a:rPr>
            <a:t>DEUTSCH</a:t>
          </a:r>
          <a:endParaRPr lang="es-ES" sz="1600" b="0" dirty="0">
            <a:latin typeface="+mn-lt"/>
            <a:cs typeface="Arial" pitchFamily="34" charset="0"/>
          </a:endParaRPr>
        </a:p>
      </dgm:t>
    </dgm:pt>
    <dgm:pt modelId="{8F9513E8-C212-4AC3-BEF2-779A7E3CCEFE}" type="parTrans" cxnId="{71847681-58CE-4FC7-AA9F-7230E37701A7}">
      <dgm:prSet/>
      <dgm:spPr/>
      <dgm:t>
        <a:bodyPr/>
        <a:lstStyle/>
        <a:p>
          <a:endParaRPr lang="es-ES"/>
        </a:p>
      </dgm:t>
    </dgm:pt>
    <dgm:pt modelId="{C01C4A52-AE39-4B8D-849E-6694C3A40E33}" type="sibTrans" cxnId="{71847681-58CE-4FC7-AA9F-7230E37701A7}">
      <dgm:prSet/>
      <dgm:spPr/>
      <dgm:t>
        <a:bodyPr/>
        <a:lstStyle/>
        <a:p>
          <a:endParaRPr lang="es-ES"/>
        </a:p>
      </dgm:t>
    </dgm:pt>
    <dgm:pt modelId="{CCF7888F-9CA3-4E80-A038-FC2D75018B6C}">
      <dgm:prSet custT="1"/>
      <dgm:spPr>
        <a:ln w="25400"/>
      </dgm:spPr>
      <dgm:t>
        <a:bodyPr/>
        <a:lstStyle/>
        <a:p>
          <a:r>
            <a:rPr lang="es-ES" sz="1600" b="0" dirty="0" smtClean="0">
              <a:latin typeface="+mn-lt"/>
              <a:cs typeface="Arial" pitchFamily="34" charset="0"/>
            </a:rPr>
            <a:t>PLS </a:t>
          </a:r>
        </a:p>
        <a:p>
          <a:r>
            <a:rPr lang="es-ES" sz="1600" b="0" dirty="0" smtClean="0">
              <a:latin typeface="+mn-lt"/>
              <a:cs typeface="Arial" pitchFamily="34" charset="0"/>
            </a:rPr>
            <a:t>SPANISCH</a:t>
          </a:r>
          <a:endParaRPr lang="es-ES" sz="1600" b="0" dirty="0">
            <a:latin typeface="+mn-lt"/>
            <a:cs typeface="Arial" pitchFamily="34" charset="0"/>
          </a:endParaRPr>
        </a:p>
      </dgm:t>
    </dgm:pt>
    <dgm:pt modelId="{6FF71423-A650-4A83-A380-37C0FD26A789}" type="parTrans" cxnId="{5F9E3A37-87BA-448D-9C4C-A3C494580C95}">
      <dgm:prSet/>
      <dgm:spPr/>
      <dgm:t>
        <a:bodyPr/>
        <a:lstStyle/>
        <a:p>
          <a:endParaRPr lang="es-ES"/>
        </a:p>
      </dgm:t>
    </dgm:pt>
    <dgm:pt modelId="{84A08F69-05D3-41CF-B71D-D7A576ABC36D}" type="sibTrans" cxnId="{5F9E3A37-87BA-448D-9C4C-A3C494580C95}">
      <dgm:prSet/>
      <dgm:spPr/>
      <dgm:t>
        <a:bodyPr/>
        <a:lstStyle/>
        <a:p>
          <a:endParaRPr lang="es-ES"/>
        </a:p>
      </dgm:t>
    </dgm:pt>
    <dgm:pt modelId="{03B15BD4-C294-403B-BC57-1016D130107C}">
      <dgm:prSet custT="1"/>
      <dgm:spPr>
        <a:ln w="25400"/>
      </dgm:spPr>
      <dgm:t>
        <a:bodyPr/>
        <a:lstStyle/>
        <a:p>
          <a:r>
            <a:rPr lang="es-ES" sz="1400" dirty="0" smtClean="0"/>
            <a:t>MODULARE</a:t>
          </a:r>
        </a:p>
        <a:p>
          <a:r>
            <a:rPr lang="es-ES" sz="1400" dirty="0" smtClean="0"/>
            <a:t>LEXIKALISCHE INFORMATION</a:t>
          </a:r>
        </a:p>
        <a:p>
          <a:r>
            <a:rPr lang="es-ES" sz="1400" dirty="0" smtClean="0"/>
            <a:t>DEUTSCH</a:t>
          </a:r>
          <a:endParaRPr lang="es-ES" sz="1400" dirty="0"/>
        </a:p>
      </dgm:t>
    </dgm:pt>
    <dgm:pt modelId="{AFE8F900-D51E-4AD9-9872-F9515A40276F}" type="parTrans" cxnId="{C200440E-F797-4AC3-8790-C22630F72561}">
      <dgm:prSet/>
      <dgm:spPr/>
      <dgm:t>
        <a:bodyPr/>
        <a:lstStyle/>
        <a:p>
          <a:endParaRPr lang="es-ES"/>
        </a:p>
      </dgm:t>
    </dgm:pt>
    <dgm:pt modelId="{A02A8DB2-B2DD-4751-A576-0042CF01519A}" type="sibTrans" cxnId="{C200440E-F797-4AC3-8790-C22630F72561}">
      <dgm:prSet/>
      <dgm:spPr/>
      <dgm:t>
        <a:bodyPr/>
        <a:lstStyle/>
        <a:p>
          <a:endParaRPr lang="es-ES"/>
        </a:p>
      </dgm:t>
    </dgm:pt>
    <dgm:pt modelId="{97AF4B03-E040-411E-9148-98CC145FC571}">
      <dgm:prSet/>
      <dgm:spPr>
        <a:ln w="25400"/>
      </dgm:spPr>
      <dgm:t>
        <a:bodyPr/>
        <a:lstStyle/>
        <a:p>
          <a:r>
            <a:rPr lang="es-ES" dirty="0" smtClean="0"/>
            <a:t>MODULARE</a:t>
          </a:r>
        </a:p>
        <a:p>
          <a:r>
            <a:rPr lang="es-ES" dirty="0" smtClean="0"/>
            <a:t>LEXIKALISCHE INFORMATION</a:t>
          </a:r>
        </a:p>
        <a:p>
          <a:r>
            <a:rPr lang="es-ES" dirty="0" smtClean="0"/>
            <a:t>SPANISCH</a:t>
          </a:r>
          <a:endParaRPr lang="es-ES" dirty="0"/>
        </a:p>
      </dgm:t>
    </dgm:pt>
    <dgm:pt modelId="{754DBFA1-908F-489E-B577-D005FDD1D101}" type="parTrans" cxnId="{C433CFB3-85A6-4E5C-9878-DA890BA279F5}">
      <dgm:prSet/>
      <dgm:spPr/>
      <dgm:t>
        <a:bodyPr/>
        <a:lstStyle/>
        <a:p>
          <a:endParaRPr lang="es-ES"/>
        </a:p>
      </dgm:t>
    </dgm:pt>
    <dgm:pt modelId="{E4A91875-D1E6-41E1-B739-CB54676F9C80}" type="sibTrans" cxnId="{C433CFB3-85A6-4E5C-9878-DA890BA279F5}">
      <dgm:prSet/>
      <dgm:spPr/>
      <dgm:t>
        <a:bodyPr/>
        <a:lstStyle/>
        <a:p>
          <a:endParaRPr lang="es-ES"/>
        </a:p>
      </dgm:t>
    </dgm:pt>
    <dgm:pt modelId="{7F6678FF-FA83-4EB3-BBFE-CDA719B4209D}" type="pres">
      <dgm:prSet presAssocID="{69C22DE9-23A0-4068-A2C6-30FE923DB08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F6DE42F-B11F-4BB5-955C-7EFAD5165B4D}" type="pres">
      <dgm:prSet presAssocID="{69C22DE9-23A0-4068-A2C6-30FE923DB087}" presName="arrow" presStyleLbl="bgShp" presStyleIdx="0" presStyleCnt="1" custLinFactNeighborX="535"/>
      <dgm:spPr/>
    </dgm:pt>
    <dgm:pt modelId="{4A9613F1-69FD-409D-BB2F-7086AF2A3D78}" type="pres">
      <dgm:prSet presAssocID="{69C22DE9-23A0-4068-A2C6-30FE923DB087}" presName="linearProcess" presStyleCnt="0"/>
      <dgm:spPr/>
    </dgm:pt>
    <dgm:pt modelId="{CC824228-5977-4505-9A53-67D6901D7C58}" type="pres">
      <dgm:prSet presAssocID="{1C62D666-6CE9-469A-9CA6-E8A39AA3821E}" presName="textNode" presStyleLbl="node1" presStyleIdx="0" presStyleCnt="7" custScaleX="2000000" custScaleY="71013" custLinFactX="930059" custLinFactNeighborX="1000000" custLinFactNeighborY="-54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E219E5-BBA8-429F-B999-7DDE2EDA72B1}" type="pres">
      <dgm:prSet presAssocID="{5A5531A8-4508-45F1-8563-706314CDC90A}" presName="sibTrans" presStyleCnt="0"/>
      <dgm:spPr/>
    </dgm:pt>
    <dgm:pt modelId="{3E1A4A43-3424-4729-B712-4ED80B7D9261}" type="pres">
      <dgm:prSet presAssocID="{AC873F1E-424E-4CCC-B9F1-6F416FC13598}" presName="textNode" presStyleLbl="node1" presStyleIdx="1" presStyleCnt="7" custScaleX="2000000" custScaleY="73913" custLinFactX="1299036" custLinFactNeighborX="1300000" custLinFactNeighborY="-63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AA9411-5B91-41A3-AD9D-D3FA849AC179}" type="pres">
      <dgm:prSet presAssocID="{D6874E6F-733C-49AC-B463-AC2796F9C97C}" presName="sibTrans" presStyleCnt="0"/>
      <dgm:spPr/>
    </dgm:pt>
    <dgm:pt modelId="{2B96ACB8-15FC-4406-AD32-5ABD1B6E80A0}" type="pres">
      <dgm:prSet presAssocID="{EFDFC401-D142-41CF-B9D9-AEF2BC143303}" presName="textNode" presStyleLbl="node1" presStyleIdx="2" presStyleCnt="7" custScaleX="1695378" custScaleY="43840" custLinFactX="1761174" custLinFactNeighborX="1800000" custLinFactNeighborY="-289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0A48B6-E3F3-4BF2-B71C-A8A0887DB676}" type="pres">
      <dgm:prSet presAssocID="{C01C4A52-AE39-4B8D-849E-6694C3A40E33}" presName="sibTrans" presStyleCnt="0"/>
      <dgm:spPr/>
    </dgm:pt>
    <dgm:pt modelId="{14EBDED0-3A86-4A7E-B00C-4A766AA7D9F0}" type="pres">
      <dgm:prSet presAssocID="{BDDD67FE-5C07-422A-BD0C-4A7D6026CBD4}" presName="textNode" presStyleLbl="node1" presStyleIdx="3" presStyleCnt="7" custScaleX="2000000" custLinFactX="4856734" custLinFactNeighborX="4900000" custLinFactNeighborY="-36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DB75D3-F9CC-44E5-B8BC-428A4278813C}" type="pres">
      <dgm:prSet presAssocID="{115F89C5-6900-4F83-9B1D-A96C4211651A}" presName="sibTrans" presStyleCnt="0"/>
      <dgm:spPr/>
    </dgm:pt>
    <dgm:pt modelId="{5712CFF6-FC1C-44D3-A17C-3063DCFC744D}" type="pres">
      <dgm:prSet presAssocID="{CCF7888F-9CA3-4E80-A038-FC2D75018B6C}" presName="textNode" presStyleLbl="node1" presStyleIdx="4" presStyleCnt="7" custScaleX="1697210" custScaleY="43846" custLinFactX="-1770797" custLinFactNeighborX="-1800000" custLinFactNeighborY="208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435783-DF7E-4258-B6F5-A5AEBCF12F68}" type="pres">
      <dgm:prSet presAssocID="{84A08F69-05D3-41CF-B71D-D7A576ABC36D}" presName="sibTrans" presStyleCnt="0"/>
      <dgm:spPr/>
    </dgm:pt>
    <dgm:pt modelId="{ED051190-2795-4DE6-97F9-743CDFD0A854}" type="pres">
      <dgm:prSet presAssocID="{03B15BD4-C294-403B-BC57-1016D130107C}" presName="textNode" presStyleLbl="node1" presStyleIdx="5" presStyleCnt="7" custScaleX="2000000" custLinFactX="-1263709" custLinFactNeighborX="-1300000" custLinFactNeighborY="-525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69983E-EAAE-4E52-B50C-97D54641A63D}" type="pres">
      <dgm:prSet presAssocID="{A02A8DB2-B2DD-4751-A576-0042CF01519A}" presName="sibTrans" presStyleCnt="0"/>
      <dgm:spPr/>
    </dgm:pt>
    <dgm:pt modelId="{624F81CB-DED9-4E09-85BA-5D17EC92F5F3}" type="pres">
      <dgm:prSet presAssocID="{97AF4B03-E040-411E-9148-98CC145FC571}" presName="textNode" presStyleLbl="node1" presStyleIdx="6" presStyleCnt="7" custFlipHor="1" custScaleX="2000000" custScaleY="102898" custLinFactX="-3185514" custLinFactNeighborX="-3200000" custLinFactNeighborY="543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B85BD39-44C3-469F-94D9-7D07CC3ED616}" srcId="{69C22DE9-23A0-4068-A2C6-30FE923DB087}" destId="{AC873F1E-424E-4CCC-B9F1-6F416FC13598}" srcOrd="1" destOrd="0" parTransId="{7EB6813A-19E7-4104-89D3-AFAC553559C6}" sibTransId="{D6874E6F-733C-49AC-B463-AC2796F9C97C}"/>
    <dgm:cxn modelId="{DB357058-D273-4A2B-9175-CFA3EF6EE957}" type="presOf" srcId="{CCF7888F-9CA3-4E80-A038-FC2D75018B6C}" destId="{5712CFF6-FC1C-44D3-A17C-3063DCFC744D}" srcOrd="0" destOrd="0" presId="urn:microsoft.com/office/officeart/2005/8/layout/hProcess9"/>
    <dgm:cxn modelId="{C200440E-F797-4AC3-8790-C22630F72561}" srcId="{69C22DE9-23A0-4068-A2C6-30FE923DB087}" destId="{03B15BD4-C294-403B-BC57-1016D130107C}" srcOrd="5" destOrd="0" parTransId="{AFE8F900-D51E-4AD9-9872-F9515A40276F}" sibTransId="{A02A8DB2-B2DD-4751-A576-0042CF01519A}"/>
    <dgm:cxn modelId="{2D3CC7B7-5215-4E03-9F20-CA47CC654B39}" srcId="{69C22DE9-23A0-4068-A2C6-30FE923DB087}" destId="{1C62D666-6CE9-469A-9CA6-E8A39AA3821E}" srcOrd="0" destOrd="0" parTransId="{E70674E4-6ED6-49F8-AE91-E16A362F5C6F}" sibTransId="{5A5531A8-4508-45F1-8563-706314CDC90A}"/>
    <dgm:cxn modelId="{17652E13-4CFF-4885-89BD-789EA31A0CCF}" type="presOf" srcId="{EFDFC401-D142-41CF-B9D9-AEF2BC143303}" destId="{2B96ACB8-15FC-4406-AD32-5ABD1B6E80A0}" srcOrd="0" destOrd="0" presId="urn:microsoft.com/office/officeart/2005/8/layout/hProcess9"/>
    <dgm:cxn modelId="{3D8A85B5-8615-4DED-A967-5B61781E6E6B}" type="presOf" srcId="{03B15BD4-C294-403B-BC57-1016D130107C}" destId="{ED051190-2795-4DE6-97F9-743CDFD0A854}" srcOrd="0" destOrd="0" presId="urn:microsoft.com/office/officeart/2005/8/layout/hProcess9"/>
    <dgm:cxn modelId="{50290EE4-16BD-459F-B7EB-A30669226FD2}" type="presOf" srcId="{BDDD67FE-5C07-422A-BD0C-4A7D6026CBD4}" destId="{14EBDED0-3A86-4A7E-B00C-4A766AA7D9F0}" srcOrd="0" destOrd="0" presId="urn:microsoft.com/office/officeart/2005/8/layout/hProcess9"/>
    <dgm:cxn modelId="{5F9E3A37-87BA-448D-9C4C-A3C494580C95}" srcId="{69C22DE9-23A0-4068-A2C6-30FE923DB087}" destId="{CCF7888F-9CA3-4E80-A038-FC2D75018B6C}" srcOrd="4" destOrd="0" parTransId="{6FF71423-A650-4A83-A380-37C0FD26A789}" sibTransId="{84A08F69-05D3-41CF-B71D-D7A576ABC36D}"/>
    <dgm:cxn modelId="{263E64C9-3C63-425D-B784-2088FCEBD801}" type="presOf" srcId="{69C22DE9-23A0-4068-A2C6-30FE923DB087}" destId="{7F6678FF-FA83-4EB3-BBFE-CDA719B4209D}" srcOrd="0" destOrd="0" presId="urn:microsoft.com/office/officeart/2005/8/layout/hProcess9"/>
    <dgm:cxn modelId="{71847681-58CE-4FC7-AA9F-7230E37701A7}" srcId="{69C22DE9-23A0-4068-A2C6-30FE923DB087}" destId="{EFDFC401-D142-41CF-B9D9-AEF2BC143303}" srcOrd="2" destOrd="0" parTransId="{8F9513E8-C212-4AC3-BEF2-779A7E3CCEFE}" sibTransId="{C01C4A52-AE39-4B8D-849E-6694C3A40E33}"/>
    <dgm:cxn modelId="{A602280F-1252-4D90-A050-12433029B637}" type="presOf" srcId="{97AF4B03-E040-411E-9148-98CC145FC571}" destId="{624F81CB-DED9-4E09-85BA-5D17EC92F5F3}" srcOrd="0" destOrd="0" presId="urn:microsoft.com/office/officeart/2005/8/layout/hProcess9"/>
    <dgm:cxn modelId="{C433CFB3-85A6-4E5C-9878-DA890BA279F5}" srcId="{69C22DE9-23A0-4068-A2C6-30FE923DB087}" destId="{97AF4B03-E040-411E-9148-98CC145FC571}" srcOrd="6" destOrd="0" parTransId="{754DBFA1-908F-489E-B577-D005FDD1D101}" sibTransId="{E4A91875-D1E6-41E1-B739-CB54676F9C80}"/>
    <dgm:cxn modelId="{B0A63649-3DEA-454A-93FF-DF5B29914D1A}" type="presOf" srcId="{1C62D666-6CE9-469A-9CA6-E8A39AA3821E}" destId="{CC824228-5977-4505-9A53-67D6901D7C58}" srcOrd="0" destOrd="0" presId="urn:microsoft.com/office/officeart/2005/8/layout/hProcess9"/>
    <dgm:cxn modelId="{F677123F-5AC3-4AD9-A3E3-4680B177D95D}" srcId="{69C22DE9-23A0-4068-A2C6-30FE923DB087}" destId="{BDDD67FE-5C07-422A-BD0C-4A7D6026CBD4}" srcOrd="3" destOrd="0" parTransId="{63CAE00A-A6B3-4D71-8B72-D078D6C666C2}" sibTransId="{115F89C5-6900-4F83-9B1D-A96C4211651A}"/>
    <dgm:cxn modelId="{54744831-F900-4FF2-9B9C-FD6ED3455D0F}" type="presOf" srcId="{AC873F1E-424E-4CCC-B9F1-6F416FC13598}" destId="{3E1A4A43-3424-4729-B712-4ED80B7D9261}" srcOrd="0" destOrd="0" presId="urn:microsoft.com/office/officeart/2005/8/layout/hProcess9"/>
    <dgm:cxn modelId="{7CEBCE64-ADEA-4F64-B336-F13573812F21}" type="presParOf" srcId="{7F6678FF-FA83-4EB3-BBFE-CDA719B4209D}" destId="{6F6DE42F-B11F-4BB5-955C-7EFAD5165B4D}" srcOrd="0" destOrd="0" presId="urn:microsoft.com/office/officeart/2005/8/layout/hProcess9"/>
    <dgm:cxn modelId="{088E252C-4CF2-4D0D-BEE6-719E3781111C}" type="presParOf" srcId="{7F6678FF-FA83-4EB3-BBFE-CDA719B4209D}" destId="{4A9613F1-69FD-409D-BB2F-7086AF2A3D78}" srcOrd="1" destOrd="0" presId="urn:microsoft.com/office/officeart/2005/8/layout/hProcess9"/>
    <dgm:cxn modelId="{8ABF1FF4-A768-4F81-A892-B1F215128210}" type="presParOf" srcId="{4A9613F1-69FD-409D-BB2F-7086AF2A3D78}" destId="{CC824228-5977-4505-9A53-67D6901D7C58}" srcOrd="0" destOrd="0" presId="urn:microsoft.com/office/officeart/2005/8/layout/hProcess9"/>
    <dgm:cxn modelId="{D10ADE27-6B5A-4A40-B345-9C5226FDCCEE}" type="presParOf" srcId="{4A9613F1-69FD-409D-BB2F-7086AF2A3D78}" destId="{7EE219E5-BBA8-429F-B999-7DDE2EDA72B1}" srcOrd="1" destOrd="0" presId="urn:microsoft.com/office/officeart/2005/8/layout/hProcess9"/>
    <dgm:cxn modelId="{B23B7442-525C-4D7D-91AD-55D3D92DC4DB}" type="presParOf" srcId="{4A9613F1-69FD-409D-BB2F-7086AF2A3D78}" destId="{3E1A4A43-3424-4729-B712-4ED80B7D9261}" srcOrd="2" destOrd="0" presId="urn:microsoft.com/office/officeart/2005/8/layout/hProcess9"/>
    <dgm:cxn modelId="{3CC94CFE-BE6E-404D-B1E3-9D80310EDE6B}" type="presParOf" srcId="{4A9613F1-69FD-409D-BB2F-7086AF2A3D78}" destId="{89AA9411-5B91-41A3-AD9D-D3FA849AC179}" srcOrd="3" destOrd="0" presId="urn:microsoft.com/office/officeart/2005/8/layout/hProcess9"/>
    <dgm:cxn modelId="{9FE95BEB-FA15-458C-A762-DAFBE3EBD79A}" type="presParOf" srcId="{4A9613F1-69FD-409D-BB2F-7086AF2A3D78}" destId="{2B96ACB8-15FC-4406-AD32-5ABD1B6E80A0}" srcOrd="4" destOrd="0" presId="urn:microsoft.com/office/officeart/2005/8/layout/hProcess9"/>
    <dgm:cxn modelId="{AB5787FF-D52D-4934-9579-18FA7AC54DD4}" type="presParOf" srcId="{4A9613F1-69FD-409D-BB2F-7086AF2A3D78}" destId="{580A48B6-E3F3-4BF2-B71C-A8A0887DB676}" srcOrd="5" destOrd="0" presId="urn:microsoft.com/office/officeart/2005/8/layout/hProcess9"/>
    <dgm:cxn modelId="{6ACAFB2F-50E8-4C75-BE3E-D6D9515E5E5D}" type="presParOf" srcId="{4A9613F1-69FD-409D-BB2F-7086AF2A3D78}" destId="{14EBDED0-3A86-4A7E-B00C-4A766AA7D9F0}" srcOrd="6" destOrd="0" presId="urn:microsoft.com/office/officeart/2005/8/layout/hProcess9"/>
    <dgm:cxn modelId="{992972EC-24BE-4827-A15D-ED81E1D66E3D}" type="presParOf" srcId="{4A9613F1-69FD-409D-BB2F-7086AF2A3D78}" destId="{1EDB75D3-F9CC-44E5-B8BC-428A4278813C}" srcOrd="7" destOrd="0" presId="urn:microsoft.com/office/officeart/2005/8/layout/hProcess9"/>
    <dgm:cxn modelId="{A6B917B1-1D46-48C1-8AE4-6E824529A723}" type="presParOf" srcId="{4A9613F1-69FD-409D-BB2F-7086AF2A3D78}" destId="{5712CFF6-FC1C-44D3-A17C-3063DCFC744D}" srcOrd="8" destOrd="0" presId="urn:microsoft.com/office/officeart/2005/8/layout/hProcess9"/>
    <dgm:cxn modelId="{C4FE8A91-F199-4A22-9C92-1875AD1292A7}" type="presParOf" srcId="{4A9613F1-69FD-409D-BB2F-7086AF2A3D78}" destId="{56435783-DF7E-4258-B6F5-A5AEBCF12F68}" srcOrd="9" destOrd="0" presId="urn:microsoft.com/office/officeart/2005/8/layout/hProcess9"/>
    <dgm:cxn modelId="{D64585EE-5F47-4823-8CD0-6AB58A4FC02C}" type="presParOf" srcId="{4A9613F1-69FD-409D-BB2F-7086AF2A3D78}" destId="{ED051190-2795-4DE6-97F9-743CDFD0A854}" srcOrd="10" destOrd="0" presId="urn:microsoft.com/office/officeart/2005/8/layout/hProcess9"/>
    <dgm:cxn modelId="{CF97EB95-1B96-4B00-A990-E5BDA394BFB9}" type="presParOf" srcId="{4A9613F1-69FD-409D-BB2F-7086AF2A3D78}" destId="{2069983E-EAAE-4E52-B50C-97D54641A63D}" srcOrd="11" destOrd="0" presId="urn:microsoft.com/office/officeart/2005/8/layout/hProcess9"/>
    <dgm:cxn modelId="{3080B7D9-A114-4F4B-8F76-77275565F04F}" type="presParOf" srcId="{4A9613F1-69FD-409D-BB2F-7086AF2A3D78}" destId="{624F81CB-DED9-4E09-85BA-5D17EC92F5F3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DE7F1F-64A3-46B5-86F7-F17585AADEC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B125E61-CF98-4975-85A4-74B357B2E6FA}">
      <dgm:prSet phldrT="[Texto]" custT="1"/>
      <dgm:spPr>
        <a:ln w="25400"/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KORPUS</a:t>
          </a:r>
          <a:endParaRPr lang="es-ES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045D494-3958-445D-81A5-26ECFC0ECFB1}" type="parTrans" cxnId="{366C146A-B697-4F0F-8EBB-38BE5EA6E93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464EDB-B472-430D-A18C-4EA3EBEC1D2E}" type="sibTrans" cxnId="{366C146A-B697-4F0F-8EBB-38BE5EA6E93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192D06-866A-4CBE-B889-46AFCB42A2E6}">
      <dgm:prSet phldrT="[Texto]" custT="1"/>
      <dgm:spPr>
        <a:ln w="25400"/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DEUTSCH</a:t>
          </a:r>
          <a:endParaRPr lang="es-ES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E3AD32E-AADE-4A1C-861F-D28A9C64C404}" type="parTrans" cxnId="{C902325E-F3C3-42AB-BF66-5E49E730DD37}">
      <dgm:prSet/>
      <dgm:spPr>
        <a:ln w="25400"/>
      </dgm:spPr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882C4F1-52CC-4587-875B-75349191FE18}" type="sibTrans" cxnId="{C902325E-F3C3-42AB-BF66-5E49E730DD37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5F81DA-5613-4253-94BA-FCA4D211AC89}">
      <dgm:prSet phldrT="[Texto]" custT="1"/>
      <dgm:spPr>
        <a:ln w="25400"/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SPANISCH</a:t>
          </a:r>
          <a:endParaRPr lang="es-ES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543518D-AD56-469A-BC51-AA91FF7CBE9F}" type="parTrans" cxnId="{AC5FA356-B29B-491B-93D0-CBA58507C90C}">
      <dgm:prSet/>
      <dgm:spPr>
        <a:ln w="25400"/>
      </dgm:spPr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A1B9991-E9CE-4AA1-8D9D-6BB15F0A49B6}" type="sibTrans" cxnId="{AC5FA356-B29B-491B-93D0-CBA58507C90C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D4C51D-D778-4B04-8BB9-69E9217A2B4D}" type="pres">
      <dgm:prSet presAssocID="{01DE7F1F-64A3-46B5-86F7-F17585AADE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F32127C-B5D2-4859-B6CC-4B45B9BF584F}" type="pres">
      <dgm:prSet presAssocID="{EB125E61-CF98-4975-85A4-74B357B2E6FA}" presName="hierRoot1" presStyleCnt="0">
        <dgm:presLayoutVars>
          <dgm:hierBranch val="init"/>
        </dgm:presLayoutVars>
      </dgm:prSet>
      <dgm:spPr/>
    </dgm:pt>
    <dgm:pt modelId="{5D1BA2BD-836B-492E-A9DF-CDF8FF871BAA}" type="pres">
      <dgm:prSet presAssocID="{EB125E61-CF98-4975-85A4-74B357B2E6FA}" presName="rootComposite1" presStyleCnt="0"/>
      <dgm:spPr/>
    </dgm:pt>
    <dgm:pt modelId="{910CB423-7ED8-4ECD-B02C-3BA6BF0CEC27}" type="pres">
      <dgm:prSet presAssocID="{EB125E61-CF98-4975-85A4-74B357B2E6FA}" presName="rootText1" presStyleLbl="node0" presStyleIdx="0" presStyleCnt="1" custScaleX="161722" custScaleY="13262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9FD2219-7C44-454D-A2AA-DF77278C9863}" type="pres">
      <dgm:prSet presAssocID="{EB125E61-CF98-4975-85A4-74B357B2E6FA}" presName="rootConnector1" presStyleLbl="node1" presStyleIdx="0" presStyleCnt="0"/>
      <dgm:spPr/>
      <dgm:t>
        <a:bodyPr/>
        <a:lstStyle/>
        <a:p>
          <a:endParaRPr lang="es-ES"/>
        </a:p>
      </dgm:t>
    </dgm:pt>
    <dgm:pt modelId="{A65B38F8-A927-4687-A8E8-B242679AC224}" type="pres">
      <dgm:prSet presAssocID="{EB125E61-CF98-4975-85A4-74B357B2E6FA}" presName="hierChild2" presStyleCnt="0"/>
      <dgm:spPr/>
    </dgm:pt>
    <dgm:pt modelId="{75EC051A-CAE3-49A8-A9FE-0466D78B1466}" type="pres">
      <dgm:prSet presAssocID="{AE3AD32E-AADE-4A1C-861F-D28A9C64C404}" presName="Name37" presStyleLbl="parChTrans1D2" presStyleIdx="0" presStyleCnt="2"/>
      <dgm:spPr/>
      <dgm:t>
        <a:bodyPr/>
        <a:lstStyle/>
        <a:p>
          <a:endParaRPr lang="es-ES"/>
        </a:p>
      </dgm:t>
    </dgm:pt>
    <dgm:pt modelId="{60123DD5-A725-4120-A3DD-6E5DA72AA53C}" type="pres">
      <dgm:prSet presAssocID="{46192D06-866A-4CBE-B889-46AFCB42A2E6}" presName="hierRoot2" presStyleCnt="0">
        <dgm:presLayoutVars>
          <dgm:hierBranch val="init"/>
        </dgm:presLayoutVars>
      </dgm:prSet>
      <dgm:spPr/>
    </dgm:pt>
    <dgm:pt modelId="{E9F1ADE7-AD00-4B17-890D-303D4C09EF46}" type="pres">
      <dgm:prSet presAssocID="{46192D06-866A-4CBE-B889-46AFCB42A2E6}" presName="rootComposite" presStyleCnt="0"/>
      <dgm:spPr/>
    </dgm:pt>
    <dgm:pt modelId="{8646D962-ABEC-42A2-86E8-B5CC8B9B8E31}" type="pres">
      <dgm:prSet presAssocID="{46192D06-866A-4CBE-B889-46AFCB42A2E6}" presName="rootText" presStyleLbl="node2" presStyleIdx="0" presStyleCnt="2" custScaleX="155953" custScaleY="1287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23C873-2013-4FD6-93C7-459EDF9B2FE0}" type="pres">
      <dgm:prSet presAssocID="{46192D06-866A-4CBE-B889-46AFCB42A2E6}" presName="rootConnector" presStyleLbl="node2" presStyleIdx="0" presStyleCnt="2"/>
      <dgm:spPr/>
      <dgm:t>
        <a:bodyPr/>
        <a:lstStyle/>
        <a:p>
          <a:endParaRPr lang="es-ES"/>
        </a:p>
      </dgm:t>
    </dgm:pt>
    <dgm:pt modelId="{8F497659-E2CB-483E-83B7-A6D718F7044B}" type="pres">
      <dgm:prSet presAssocID="{46192D06-866A-4CBE-B889-46AFCB42A2E6}" presName="hierChild4" presStyleCnt="0"/>
      <dgm:spPr/>
    </dgm:pt>
    <dgm:pt modelId="{C95AB920-2328-46A4-9A04-2FC6594E0A28}" type="pres">
      <dgm:prSet presAssocID="{46192D06-866A-4CBE-B889-46AFCB42A2E6}" presName="hierChild5" presStyleCnt="0"/>
      <dgm:spPr/>
    </dgm:pt>
    <dgm:pt modelId="{25839AC1-9CDB-4643-A46D-F3373040884B}" type="pres">
      <dgm:prSet presAssocID="{0543518D-AD56-469A-BC51-AA91FF7CBE9F}" presName="Name37" presStyleLbl="parChTrans1D2" presStyleIdx="1" presStyleCnt="2"/>
      <dgm:spPr/>
      <dgm:t>
        <a:bodyPr/>
        <a:lstStyle/>
        <a:p>
          <a:endParaRPr lang="es-ES"/>
        </a:p>
      </dgm:t>
    </dgm:pt>
    <dgm:pt modelId="{010BEE2C-5795-4B7C-B85F-B20FAEF756BF}" type="pres">
      <dgm:prSet presAssocID="{3F5F81DA-5613-4253-94BA-FCA4D211AC89}" presName="hierRoot2" presStyleCnt="0">
        <dgm:presLayoutVars>
          <dgm:hierBranch val="init"/>
        </dgm:presLayoutVars>
      </dgm:prSet>
      <dgm:spPr/>
    </dgm:pt>
    <dgm:pt modelId="{B2AE2EFF-8FFE-4C6B-8F33-FE2AFAB08AA7}" type="pres">
      <dgm:prSet presAssocID="{3F5F81DA-5613-4253-94BA-FCA4D211AC89}" presName="rootComposite" presStyleCnt="0"/>
      <dgm:spPr/>
    </dgm:pt>
    <dgm:pt modelId="{C28E30DB-FBDF-41B5-87F3-D8CB1CC3EFD5}" type="pres">
      <dgm:prSet presAssocID="{3F5F81DA-5613-4253-94BA-FCA4D211AC89}" presName="rootText" presStyleLbl="node2" presStyleIdx="1" presStyleCnt="2" custScaleX="176353" custScaleY="1196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2306E9-FA36-4D43-A3A1-E8A3836B6EC9}" type="pres">
      <dgm:prSet presAssocID="{3F5F81DA-5613-4253-94BA-FCA4D211AC89}" presName="rootConnector" presStyleLbl="node2" presStyleIdx="1" presStyleCnt="2"/>
      <dgm:spPr/>
      <dgm:t>
        <a:bodyPr/>
        <a:lstStyle/>
        <a:p>
          <a:endParaRPr lang="es-ES"/>
        </a:p>
      </dgm:t>
    </dgm:pt>
    <dgm:pt modelId="{E9443D1C-8A15-453F-96C1-CD1E8A936FC5}" type="pres">
      <dgm:prSet presAssocID="{3F5F81DA-5613-4253-94BA-FCA4D211AC89}" presName="hierChild4" presStyleCnt="0"/>
      <dgm:spPr/>
    </dgm:pt>
    <dgm:pt modelId="{FAF9DF83-E59A-42D6-9FC4-7F2AE69DA1D7}" type="pres">
      <dgm:prSet presAssocID="{3F5F81DA-5613-4253-94BA-FCA4D211AC89}" presName="hierChild5" presStyleCnt="0"/>
      <dgm:spPr/>
    </dgm:pt>
    <dgm:pt modelId="{E6F22BF1-CB49-48BF-AE3F-F5750AA7D736}" type="pres">
      <dgm:prSet presAssocID="{EB125E61-CF98-4975-85A4-74B357B2E6FA}" presName="hierChild3" presStyleCnt="0"/>
      <dgm:spPr/>
    </dgm:pt>
  </dgm:ptLst>
  <dgm:cxnLst>
    <dgm:cxn modelId="{21D2D673-FCBE-464E-9154-3E4FDE8E77B0}" type="presOf" srcId="{EB125E61-CF98-4975-85A4-74B357B2E6FA}" destId="{79FD2219-7C44-454D-A2AA-DF77278C9863}" srcOrd="1" destOrd="0" presId="urn:microsoft.com/office/officeart/2005/8/layout/orgChart1"/>
    <dgm:cxn modelId="{AC5FA356-B29B-491B-93D0-CBA58507C90C}" srcId="{EB125E61-CF98-4975-85A4-74B357B2E6FA}" destId="{3F5F81DA-5613-4253-94BA-FCA4D211AC89}" srcOrd="1" destOrd="0" parTransId="{0543518D-AD56-469A-BC51-AA91FF7CBE9F}" sibTransId="{AA1B9991-E9CE-4AA1-8D9D-6BB15F0A49B6}"/>
    <dgm:cxn modelId="{C2C4F33E-FEC3-487E-9ECB-5D97E8D26CA5}" type="presOf" srcId="{AE3AD32E-AADE-4A1C-861F-D28A9C64C404}" destId="{75EC051A-CAE3-49A8-A9FE-0466D78B1466}" srcOrd="0" destOrd="0" presId="urn:microsoft.com/office/officeart/2005/8/layout/orgChart1"/>
    <dgm:cxn modelId="{DBF0AA1A-8822-4607-B687-78223C353558}" type="presOf" srcId="{0543518D-AD56-469A-BC51-AA91FF7CBE9F}" destId="{25839AC1-9CDB-4643-A46D-F3373040884B}" srcOrd="0" destOrd="0" presId="urn:microsoft.com/office/officeart/2005/8/layout/orgChart1"/>
    <dgm:cxn modelId="{366C146A-B697-4F0F-8EBB-38BE5EA6E939}" srcId="{01DE7F1F-64A3-46B5-86F7-F17585AADEC7}" destId="{EB125E61-CF98-4975-85A4-74B357B2E6FA}" srcOrd="0" destOrd="0" parTransId="{F045D494-3958-445D-81A5-26ECFC0ECFB1}" sibTransId="{70464EDB-B472-430D-A18C-4EA3EBEC1D2E}"/>
    <dgm:cxn modelId="{F0621CE9-B427-46BA-9354-94B15C293FB8}" type="presOf" srcId="{46192D06-866A-4CBE-B889-46AFCB42A2E6}" destId="{8646D962-ABEC-42A2-86E8-B5CC8B9B8E31}" srcOrd="0" destOrd="0" presId="urn:microsoft.com/office/officeart/2005/8/layout/orgChart1"/>
    <dgm:cxn modelId="{18C25BE2-8296-4CE0-8EAF-5A8437550F42}" type="presOf" srcId="{EB125E61-CF98-4975-85A4-74B357B2E6FA}" destId="{910CB423-7ED8-4ECD-B02C-3BA6BF0CEC27}" srcOrd="0" destOrd="0" presId="urn:microsoft.com/office/officeart/2005/8/layout/orgChart1"/>
    <dgm:cxn modelId="{364DA965-3BC2-4375-A62F-7B4E4645E5FA}" type="presOf" srcId="{3F5F81DA-5613-4253-94BA-FCA4D211AC89}" destId="{372306E9-FA36-4D43-A3A1-E8A3836B6EC9}" srcOrd="1" destOrd="0" presId="urn:microsoft.com/office/officeart/2005/8/layout/orgChart1"/>
    <dgm:cxn modelId="{C902325E-F3C3-42AB-BF66-5E49E730DD37}" srcId="{EB125E61-CF98-4975-85A4-74B357B2E6FA}" destId="{46192D06-866A-4CBE-B889-46AFCB42A2E6}" srcOrd="0" destOrd="0" parTransId="{AE3AD32E-AADE-4A1C-861F-D28A9C64C404}" sibTransId="{7882C4F1-52CC-4587-875B-75349191FE18}"/>
    <dgm:cxn modelId="{D7FD8007-9BC7-4B60-9A29-653EA533EFFD}" type="presOf" srcId="{3F5F81DA-5613-4253-94BA-FCA4D211AC89}" destId="{C28E30DB-FBDF-41B5-87F3-D8CB1CC3EFD5}" srcOrd="0" destOrd="0" presId="urn:microsoft.com/office/officeart/2005/8/layout/orgChart1"/>
    <dgm:cxn modelId="{2708D7E5-08C1-4775-A31A-82117A9BB9AD}" type="presOf" srcId="{46192D06-866A-4CBE-B889-46AFCB42A2E6}" destId="{E923C873-2013-4FD6-93C7-459EDF9B2FE0}" srcOrd="1" destOrd="0" presId="urn:microsoft.com/office/officeart/2005/8/layout/orgChart1"/>
    <dgm:cxn modelId="{B13B5B1A-F53C-49CA-AE0A-C7F059760F69}" type="presOf" srcId="{01DE7F1F-64A3-46B5-86F7-F17585AADEC7}" destId="{70D4C51D-D778-4B04-8BB9-69E9217A2B4D}" srcOrd="0" destOrd="0" presId="urn:microsoft.com/office/officeart/2005/8/layout/orgChart1"/>
    <dgm:cxn modelId="{99C5FEEC-E454-4B52-990C-36991B23D5D8}" type="presParOf" srcId="{70D4C51D-D778-4B04-8BB9-69E9217A2B4D}" destId="{4F32127C-B5D2-4859-B6CC-4B45B9BF584F}" srcOrd="0" destOrd="0" presId="urn:microsoft.com/office/officeart/2005/8/layout/orgChart1"/>
    <dgm:cxn modelId="{76F9E0E9-C336-488B-9317-C02B0C394902}" type="presParOf" srcId="{4F32127C-B5D2-4859-B6CC-4B45B9BF584F}" destId="{5D1BA2BD-836B-492E-A9DF-CDF8FF871BAA}" srcOrd="0" destOrd="0" presId="urn:microsoft.com/office/officeart/2005/8/layout/orgChart1"/>
    <dgm:cxn modelId="{E5CDA411-EF03-49D5-A6AD-50BF56A1AFEE}" type="presParOf" srcId="{5D1BA2BD-836B-492E-A9DF-CDF8FF871BAA}" destId="{910CB423-7ED8-4ECD-B02C-3BA6BF0CEC27}" srcOrd="0" destOrd="0" presId="urn:microsoft.com/office/officeart/2005/8/layout/orgChart1"/>
    <dgm:cxn modelId="{91C9F809-580A-4076-8C2E-BF22B28D91D1}" type="presParOf" srcId="{5D1BA2BD-836B-492E-A9DF-CDF8FF871BAA}" destId="{79FD2219-7C44-454D-A2AA-DF77278C9863}" srcOrd="1" destOrd="0" presId="urn:microsoft.com/office/officeart/2005/8/layout/orgChart1"/>
    <dgm:cxn modelId="{3B9F49FF-A227-4494-9ED8-25F7AD5C9D85}" type="presParOf" srcId="{4F32127C-B5D2-4859-B6CC-4B45B9BF584F}" destId="{A65B38F8-A927-4687-A8E8-B242679AC224}" srcOrd="1" destOrd="0" presId="urn:microsoft.com/office/officeart/2005/8/layout/orgChart1"/>
    <dgm:cxn modelId="{603D80A7-C874-48F2-BC75-2E7CD449224D}" type="presParOf" srcId="{A65B38F8-A927-4687-A8E8-B242679AC224}" destId="{75EC051A-CAE3-49A8-A9FE-0466D78B1466}" srcOrd="0" destOrd="0" presId="urn:microsoft.com/office/officeart/2005/8/layout/orgChart1"/>
    <dgm:cxn modelId="{1D6FDCAA-2A70-47DA-80FF-38FAE77A6B1D}" type="presParOf" srcId="{A65B38F8-A927-4687-A8E8-B242679AC224}" destId="{60123DD5-A725-4120-A3DD-6E5DA72AA53C}" srcOrd="1" destOrd="0" presId="urn:microsoft.com/office/officeart/2005/8/layout/orgChart1"/>
    <dgm:cxn modelId="{48EF6167-FB29-4C31-8C5D-60882C2D7F1D}" type="presParOf" srcId="{60123DD5-A725-4120-A3DD-6E5DA72AA53C}" destId="{E9F1ADE7-AD00-4B17-890D-303D4C09EF46}" srcOrd="0" destOrd="0" presId="urn:microsoft.com/office/officeart/2005/8/layout/orgChart1"/>
    <dgm:cxn modelId="{27B0453B-D7EC-4A87-B2A1-73CA2327A655}" type="presParOf" srcId="{E9F1ADE7-AD00-4B17-890D-303D4C09EF46}" destId="{8646D962-ABEC-42A2-86E8-B5CC8B9B8E31}" srcOrd="0" destOrd="0" presId="urn:microsoft.com/office/officeart/2005/8/layout/orgChart1"/>
    <dgm:cxn modelId="{23946A33-18F4-4403-B2B9-9767453F1D6C}" type="presParOf" srcId="{E9F1ADE7-AD00-4B17-890D-303D4C09EF46}" destId="{E923C873-2013-4FD6-93C7-459EDF9B2FE0}" srcOrd="1" destOrd="0" presId="urn:microsoft.com/office/officeart/2005/8/layout/orgChart1"/>
    <dgm:cxn modelId="{06A7BE49-0C38-421A-981F-90C38112E9D5}" type="presParOf" srcId="{60123DD5-A725-4120-A3DD-6E5DA72AA53C}" destId="{8F497659-E2CB-483E-83B7-A6D718F7044B}" srcOrd="1" destOrd="0" presId="urn:microsoft.com/office/officeart/2005/8/layout/orgChart1"/>
    <dgm:cxn modelId="{711131B9-0B40-436A-9576-67A566F62267}" type="presParOf" srcId="{60123DD5-A725-4120-A3DD-6E5DA72AA53C}" destId="{C95AB920-2328-46A4-9A04-2FC6594E0A28}" srcOrd="2" destOrd="0" presId="urn:microsoft.com/office/officeart/2005/8/layout/orgChart1"/>
    <dgm:cxn modelId="{54FB70EE-0DC1-4900-BC8F-88DD289590B7}" type="presParOf" srcId="{A65B38F8-A927-4687-A8E8-B242679AC224}" destId="{25839AC1-9CDB-4643-A46D-F3373040884B}" srcOrd="2" destOrd="0" presId="urn:microsoft.com/office/officeart/2005/8/layout/orgChart1"/>
    <dgm:cxn modelId="{45D10117-8883-4C18-8F79-532607AA7B28}" type="presParOf" srcId="{A65B38F8-A927-4687-A8E8-B242679AC224}" destId="{010BEE2C-5795-4B7C-B85F-B20FAEF756BF}" srcOrd="3" destOrd="0" presId="urn:microsoft.com/office/officeart/2005/8/layout/orgChart1"/>
    <dgm:cxn modelId="{D110471E-FF26-4087-8F3A-3195115346A9}" type="presParOf" srcId="{010BEE2C-5795-4B7C-B85F-B20FAEF756BF}" destId="{B2AE2EFF-8FFE-4C6B-8F33-FE2AFAB08AA7}" srcOrd="0" destOrd="0" presId="urn:microsoft.com/office/officeart/2005/8/layout/orgChart1"/>
    <dgm:cxn modelId="{2E2C10DB-9783-448F-8890-7381621FD9A2}" type="presParOf" srcId="{B2AE2EFF-8FFE-4C6B-8F33-FE2AFAB08AA7}" destId="{C28E30DB-FBDF-41B5-87F3-D8CB1CC3EFD5}" srcOrd="0" destOrd="0" presId="urn:microsoft.com/office/officeart/2005/8/layout/orgChart1"/>
    <dgm:cxn modelId="{C402FCD5-ADF5-485C-9940-23816DA54F28}" type="presParOf" srcId="{B2AE2EFF-8FFE-4C6B-8F33-FE2AFAB08AA7}" destId="{372306E9-FA36-4D43-A3A1-E8A3836B6EC9}" srcOrd="1" destOrd="0" presId="urn:microsoft.com/office/officeart/2005/8/layout/orgChart1"/>
    <dgm:cxn modelId="{2564D536-1431-436B-A71F-C661CDEAECD0}" type="presParOf" srcId="{010BEE2C-5795-4B7C-B85F-B20FAEF756BF}" destId="{E9443D1C-8A15-453F-96C1-CD1E8A936FC5}" srcOrd="1" destOrd="0" presId="urn:microsoft.com/office/officeart/2005/8/layout/orgChart1"/>
    <dgm:cxn modelId="{BBC5D454-F83F-4650-B5E2-79A0420A2D51}" type="presParOf" srcId="{010BEE2C-5795-4B7C-B85F-B20FAEF756BF}" destId="{FAF9DF83-E59A-42D6-9FC4-7F2AE69DA1D7}" srcOrd="2" destOrd="0" presId="urn:microsoft.com/office/officeart/2005/8/layout/orgChart1"/>
    <dgm:cxn modelId="{FF450302-CB06-4EED-9487-99FB3892F394}" type="presParOf" srcId="{4F32127C-B5D2-4859-B6CC-4B45B9BF584F}" destId="{E6F22BF1-CB49-48BF-AE3F-F5750AA7D7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6F521-20E8-4014-AE36-4316BCAC0EA5}">
      <dsp:nvSpPr>
        <dsp:cNvPr id="0" name=""/>
        <dsp:cNvSpPr/>
      </dsp:nvSpPr>
      <dsp:spPr>
        <a:xfrm>
          <a:off x="1221282" y="142474"/>
          <a:ext cx="1685613" cy="6375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WORTFELD 1</a:t>
          </a:r>
          <a:endParaRPr lang="es-ES" sz="1800" b="1" kern="1200" dirty="0">
            <a:latin typeface="Arial" pitchFamily="34" charset="0"/>
            <a:cs typeface="Arial" pitchFamily="34" charset="0"/>
          </a:endParaRPr>
        </a:p>
      </dsp:txBody>
      <dsp:txXfrm>
        <a:off x="1239954" y="161146"/>
        <a:ext cx="1648269" cy="600156"/>
      </dsp:txXfrm>
    </dsp:sp>
    <dsp:sp modelId="{FE14507C-76C0-4F81-8F39-7BB9F498D3E5}">
      <dsp:nvSpPr>
        <dsp:cNvPr id="0" name=""/>
        <dsp:cNvSpPr/>
      </dsp:nvSpPr>
      <dsp:spPr>
        <a:xfrm>
          <a:off x="1306771" y="779974"/>
          <a:ext cx="757317" cy="268177"/>
        </a:xfrm>
        <a:custGeom>
          <a:avLst/>
          <a:gdLst/>
          <a:ahLst/>
          <a:cxnLst/>
          <a:rect l="0" t="0" r="0" b="0"/>
          <a:pathLst>
            <a:path>
              <a:moveTo>
                <a:pt x="757317" y="0"/>
              </a:moveTo>
              <a:lnTo>
                <a:pt x="757317" y="134088"/>
              </a:lnTo>
              <a:lnTo>
                <a:pt x="0" y="134088"/>
              </a:lnTo>
              <a:lnTo>
                <a:pt x="0" y="268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2F02C-1463-4ED4-A24D-A1612C5A4485}">
      <dsp:nvSpPr>
        <dsp:cNvPr id="0" name=""/>
        <dsp:cNvSpPr/>
      </dsp:nvSpPr>
      <dsp:spPr>
        <a:xfrm>
          <a:off x="687321" y="1048152"/>
          <a:ext cx="1238900" cy="6375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SUBFELD 1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705993" y="1066824"/>
        <a:ext cx="1201556" cy="600156"/>
      </dsp:txXfrm>
    </dsp:sp>
    <dsp:sp modelId="{4D7C21D6-746A-4969-93F9-51BEFB950934}">
      <dsp:nvSpPr>
        <dsp:cNvPr id="0" name=""/>
        <dsp:cNvSpPr/>
      </dsp:nvSpPr>
      <dsp:spPr>
        <a:xfrm>
          <a:off x="580598" y="1685653"/>
          <a:ext cx="726172" cy="255000"/>
        </a:xfrm>
        <a:custGeom>
          <a:avLst/>
          <a:gdLst/>
          <a:ahLst/>
          <a:cxnLst/>
          <a:rect l="0" t="0" r="0" b="0"/>
          <a:pathLst>
            <a:path>
              <a:moveTo>
                <a:pt x="726172" y="0"/>
              </a:moveTo>
              <a:lnTo>
                <a:pt x="726172" y="127500"/>
              </a:lnTo>
              <a:lnTo>
                <a:pt x="0" y="127500"/>
              </a:lnTo>
              <a:lnTo>
                <a:pt x="0" y="25500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D2AA2-1FA4-44F5-86C1-099FF0815A04}">
      <dsp:nvSpPr>
        <dsp:cNvPr id="0" name=""/>
        <dsp:cNvSpPr/>
      </dsp:nvSpPr>
      <dsp:spPr>
        <a:xfrm>
          <a:off x="976" y="1940653"/>
          <a:ext cx="1159244" cy="6375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" pitchFamily="34" charset="0"/>
              <a:cs typeface="Arial" pitchFamily="34" charset="0"/>
            </a:rPr>
            <a:t>Lemma</a:t>
          </a:r>
          <a:r>
            <a:rPr lang="es-ES" sz="1600" b="1" kern="1200" dirty="0" smtClean="0">
              <a:latin typeface="Arial" pitchFamily="34" charset="0"/>
              <a:cs typeface="Arial" pitchFamily="34" charset="0"/>
            </a:rPr>
            <a:t> 1</a:t>
          </a:r>
          <a:endParaRPr lang="es-ES" sz="1600" b="1" kern="1200" dirty="0">
            <a:latin typeface="Arial" pitchFamily="34" charset="0"/>
            <a:cs typeface="Arial" pitchFamily="34" charset="0"/>
          </a:endParaRPr>
        </a:p>
      </dsp:txBody>
      <dsp:txXfrm>
        <a:off x="19648" y="1959325"/>
        <a:ext cx="1121900" cy="600156"/>
      </dsp:txXfrm>
    </dsp:sp>
    <dsp:sp modelId="{D250E0A6-95F0-4485-83FB-F85D7B7B6ECE}">
      <dsp:nvSpPr>
        <dsp:cNvPr id="0" name=""/>
        <dsp:cNvSpPr/>
      </dsp:nvSpPr>
      <dsp:spPr>
        <a:xfrm>
          <a:off x="1306771" y="1685653"/>
          <a:ext cx="723059" cy="255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500"/>
              </a:lnTo>
              <a:lnTo>
                <a:pt x="723059" y="127500"/>
              </a:lnTo>
              <a:lnTo>
                <a:pt x="723059" y="25500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9C3F7-7816-4E12-B372-8CBAD2D4E859}">
      <dsp:nvSpPr>
        <dsp:cNvPr id="0" name=""/>
        <dsp:cNvSpPr/>
      </dsp:nvSpPr>
      <dsp:spPr>
        <a:xfrm>
          <a:off x="1447096" y="1940653"/>
          <a:ext cx="1165469" cy="63750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>
              <a:latin typeface="Arial" pitchFamily="34" charset="0"/>
              <a:cs typeface="Arial" pitchFamily="34" charset="0"/>
            </a:rPr>
            <a:t>Lemma</a:t>
          </a:r>
          <a:r>
            <a:rPr lang="es-ES" sz="1600" b="1" kern="1200" dirty="0" smtClean="0">
              <a:latin typeface="Arial" pitchFamily="34" charset="0"/>
              <a:cs typeface="Arial" pitchFamily="34" charset="0"/>
            </a:rPr>
            <a:t> 2</a:t>
          </a:r>
          <a:endParaRPr lang="es-ES" sz="1600" b="1" kern="1200" dirty="0">
            <a:latin typeface="Arial" pitchFamily="34" charset="0"/>
            <a:cs typeface="Arial" pitchFamily="34" charset="0"/>
          </a:endParaRPr>
        </a:p>
      </dsp:txBody>
      <dsp:txXfrm>
        <a:off x="1465768" y="1959325"/>
        <a:ext cx="1128125" cy="600156"/>
      </dsp:txXfrm>
    </dsp:sp>
    <dsp:sp modelId="{38850168-569E-4AF8-8490-D2E948C1275F}">
      <dsp:nvSpPr>
        <dsp:cNvPr id="0" name=""/>
        <dsp:cNvSpPr/>
      </dsp:nvSpPr>
      <dsp:spPr>
        <a:xfrm>
          <a:off x="2064088" y="779974"/>
          <a:ext cx="762887" cy="268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088"/>
              </a:lnTo>
              <a:lnTo>
                <a:pt x="762887" y="134088"/>
              </a:lnTo>
              <a:lnTo>
                <a:pt x="762887" y="26817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C555E-25D7-4D38-9B11-2E21BBFB87C6}">
      <dsp:nvSpPr>
        <dsp:cNvPr id="0" name=""/>
        <dsp:cNvSpPr/>
      </dsp:nvSpPr>
      <dsp:spPr>
        <a:xfrm>
          <a:off x="2213096" y="1048152"/>
          <a:ext cx="1227759" cy="6375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SUBFELD 2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2231768" y="1066824"/>
        <a:ext cx="1190415" cy="600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15266-E9FA-4747-9445-4121CF3BDB7B}">
      <dsp:nvSpPr>
        <dsp:cNvPr id="0" name=""/>
        <dsp:cNvSpPr/>
      </dsp:nvSpPr>
      <dsp:spPr>
        <a:xfrm>
          <a:off x="1924341" y="1531423"/>
          <a:ext cx="3754753" cy="1607835"/>
        </a:xfrm>
        <a:prstGeom prst="ellipse">
          <a:avLst/>
        </a:prstGeom>
        <a:solidFill>
          <a:schemeClr val="bg1"/>
        </a:solidFill>
        <a:ln w="317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LEXIKOGRAPHISCHE INFORMATION</a:t>
          </a:r>
          <a:endParaRPr lang="es-ES" sz="1800" b="1" kern="1200" dirty="0">
            <a:latin typeface="Arial" pitchFamily="34" charset="0"/>
            <a:cs typeface="Arial" pitchFamily="34" charset="0"/>
          </a:endParaRPr>
        </a:p>
      </dsp:txBody>
      <dsp:txXfrm>
        <a:off x="2474212" y="1766885"/>
        <a:ext cx="2655011" cy="1136911"/>
      </dsp:txXfrm>
    </dsp:sp>
    <dsp:sp modelId="{ECD4E798-1DD5-4100-A313-65EC18DCF947}">
      <dsp:nvSpPr>
        <dsp:cNvPr id="0" name=""/>
        <dsp:cNvSpPr/>
      </dsp:nvSpPr>
      <dsp:spPr>
        <a:xfrm rot="19042050" flipH="1">
          <a:off x="4509898" y="1219823"/>
          <a:ext cx="1272527" cy="4862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 w="254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4636489" y="1267670"/>
        <a:ext cx="1126661" cy="291732"/>
      </dsp:txXfrm>
    </dsp:sp>
    <dsp:sp modelId="{13794AD9-7080-423F-AFDB-02A9CDD19551}">
      <dsp:nvSpPr>
        <dsp:cNvPr id="0" name=""/>
        <dsp:cNvSpPr/>
      </dsp:nvSpPr>
      <dsp:spPr>
        <a:xfrm>
          <a:off x="4259504" y="60648"/>
          <a:ext cx="3343931" cy="12567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spanischsprachige</a:t>
          </a:r>
          <a:endParaRPr lang="es-ES" sz="18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Benutzer</a:t>
          </a:r>
          <a:endParaRPr lang="es-ES" sz="2000" b="1" kern="1200" dirty="0">
            <a:latin typeface="Arial" pitchFamily="34" charset="0"/>
            <a:cs typeface="Arial" pitchFamily="34" charset="0"/>
          </a:endParaRPr>
        </a:p>
      </dsp:txBody>
      <dsp:txXfrm>
        <a:off x="4749211" y="244690"/>
        <a:ext cx="2364517" cy="888636"/>
      </dsp:txXfrm>
    </dsp:sp>
    <dsp:sp modelId="{0653B89D-ED21-489C-B864-73975ACC765F}">
      <dsp:nvSpPr>
        <dsp:cNvPr id="0" name=""/>
        <dsp:cNvSpPr/>
      </dsp:nvSpPr>
      <dsp:spPr>
        <a:xfrm rot="8563316" flipH="1" flipV="1">
          <a:off x="1901572" y="3106579"/>
          <a:ext cx="1475282" cy="527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 w="254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1917738" y="3260017"/>
        <a:ext cx="1317019" cy="316525"/>
      </dsp:txXfrm>
    </dsp:sp>
    <dsp:sp modelId="{51E61A55-D1E6-4FFF-8119-80B073F74FC5}">
      <dsp:nvSpPr>
        <dsp:cNvPr id="0" name=""/>
        <dsp:cNvSpPr/>
      </dsp:nvSpPr>
      <dsp:spPr>
        <a:xfrm>
          <a:off x="0" y="3304742"/>
          <a:ext cx="3118438" cy="14751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deutschsprachige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Benutzer</a:t>
          </a:r>
          <a:endParaRPr lang="es-ES" sz="1800" b="1" kern="1200" dirty="0" smtClean="0">
            <a:latin typeface="Arial" pitchFamily="34" charset="0"/>
            <a:cs typeface="Arial" pitchFamily="34" charset="0"/>
          </a:endParaRPr>
        </a:p>
      </dsp:txBody>
      <dsp:txXfrm>
        <a:off x="456685" y="3520771"/>
        <a:ext cx="2205068" cy="1043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EA3F8-C662-4A72-ABAA-BDC7055FCDCA}">
      <dsp:nvSpPr>
        <dsp:cNvPr id="0" name=""/>
        <dsp:cNvSpPr/>
      </dsp:nvSpPr>
      <dsp:spPr>
        <a:xfrm rot="20219142">
          <a:off x="13643" y="1922671"/>
          <a:ext cx="4418589" cy="505995"/>
        </a:xfrm>
        <a:prstGeom prst="mathMinus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91792-3A66-4E91-99B4-67942E341578}">
      <dsp:nvSpPr>
        <dsp:cNvPr id="0" name=""/>
        <dsp:cNvSpPr/>
      </dsp:nvSpPr>
      <dsp:spPr>
        <a:xfrm>
          <a:off x="533505" y="217566"/>
          <a:ext cx="1333762" cy="1740535"/>
        </a:xfrm>
        <a:prstGeom prst="downArrow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33604-DF11-4BE7-AFC2-71741C7D0FE1}">
      <dsp:nvSpPr>
        <dsp:cNvPr id="0" name=""/>
        <dsp:cNvSpPr/>
      </dsp:nvSpPr>
      <dsp:spPr>
        <a:xfrm>
          <a:off x="1592932" y="0"/>
          <a:ext cx="2949443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SEMASIOLOGISCHER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ZUGRIFF</a:t>
          </a:r>
          <a:endParaRPr lang="es-ES" sz="1800" b="1" kern="1200" dirty="0">
            <a:latin typeface="Arial" pitchFamily="34" charset="0"/>
            <a:cs typeface="Arial" pitchFamily="34" charset="0"/>
          </a:endParaRPr>
        </a:p>
      </dsp:txBody>
      <dsp:txXfrm>
        <a:off x="1592932" y="0"/>
        <a:ext cx="2949443" cy="1827561"/>
      </dsp:txXfrm>
    </dsp:sp>
    <dsp:sp modelId="{C6FE87DB-A314-4BBF-91FB-FB0DDC26415B}">
      <dsp:nvSpPr>
        <dsp:cNvPr id="0" name=""/>
        <dsp:cNvSpPr/>
      </dsp:nvSpPr>
      <dsp:spPr>
        <a:xfrm>
          <a:off x="2578608" y="2393235"/>
          <a:ext cx="1333762" cy="1740535"/>
        </a:xfrm>
        <a:prstGeom prst="upArrow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E2D73-3193-4FDA-ABD7-777C4C155C49}">
      <dsp:nvSpPr>
        <dsp:cNvPr id="0" name=""/>
        <dsp:cNvSpPr/>
      </dsp:nvSpPr>
      <dsp:spPr>
        <a:xfrm>
          <a:off x="-407889" y="2523776"/>
          <a:ext cx="357222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ONOMASIOLOGISCHER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ZUGRIFF</a:t>
          </a:r>
          <a:endParaRPr lang="es-ES" sz="1800" b="1" kern="1200" dirty="0">
            <a:latin typeface="Arial" pitchFamily="34" charset="0"/>
            <a:cs typeface="Arial" pitchFamily="34" charset="0"/>
          </a:endParaRPr>
        </a:p>
      </dsp:txBody>
      <dsp:txXfrm>
        <a:off x="-407889" y="2523776"/>
        <a:ext cx="3572222" cy="18275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608C0-9FAA-4F1F-BA5E-1EE010748DDC}">
      <dsp:nvSpPr>
        <dsp:cNvPr id="0" name=""/>
        <dsp:cNvSpPr/>
      </dsp:nvSpPr>
      <dsp:spPr>
        <a:xfrm>
          <a:off x="4358739" y="820750"/>
          <a:ext cx="3663889" cy="26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535"/>
              </a:lnTo>
              <a:lnTo>
                <a:pt x="3663889" y="124535"/>
              </a:lnTo>
              <a:lnTo>
                <a:pt x="3663889" y="26068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F1301-8E3B-479C-8196-28C69CBB989C}">
      <dsp:nvSpPr>
        <dsp:cNvPr id="0" name=""/>
        <dsp:cNvSpPr/>
      </dsp:nvSpPr>
      <dsp:spPr>
        <a:xfrm>
          <a:off x="4358739" y="820750"/>
          <a:ext cx="1630969" cy="26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535"/>
              </a:lnTo>
              <a:lnTo>
                <a:pt x="1630969" y="124535"/>
              </a:lnTo>
              <a:lnTo>
                <a:pt x="1630969" y="26068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75384-E5FA-41DE-BC44-8675F5EC232D}">
      <dsp:nvSpPr>
        <dsp:cNvPr id="0" name=""/>
        <dsp:cNvSpPr/>
      </dsp:nvSpPr>
      <dsp:spPr>
        <a:xfrm>
          <a:off x="3956789" y="1729748"/>
          <a:ext cx="1642937" cy="602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662"/>
              </a:lnTo>
              <a:lnTo>
                <a:pt x="1642937" y="60266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F1DA2-932F-4535-8E94-5AB4EE9ABFEC}">
      <dsp:nvSpPr>
        <dsp:cNvPr id="0" name=""/>
        <dsp:cNvSpPr/>
      </dsp:nvSpPr>
      <dsp:spPr>
        <a:xfrm>
          <a:off x="3956789" y="1729748"/>
          <a:ext cx="136146" cy="596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451"/>
              </a:lnTo>
              <a:lnTo>
                <a:pt x="136146" y="59645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F5752-CB42-482F-9F22-05C0BCB7ADD8}">
      <dsp:nvSpPr>
        <dsp:cNvPr id="0" name=""/>
        <dsp:cNvSpPr/>
      </dsp:nvSpPr>
      <dsp:spPr>
        <a:xfrm>
          <a:off x="3820643" y="1729748"/>
          <a:ext cx="136146" cy="596451"/>
        </a:xfrm>
        <a:custGeom>
          <a:avLst/>
          <a:gdLst/>
          <a:ahLst/>
          <a:cxnLst/>
          <a:rect l="0" t="0" r="0" b="0"/>
          <a:pathLst>
            <a:path>
              <a:moveTo>
                <a:pt x="136146" y="0"/>
              </a:moveTo>
              <a:lnTo>
                <a:pt x="136146" y="596451"/>
              </a:lnTo>
              <a:lnTo>
                <a:pt x="0" y="59645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9E722-C7A6-4ACE-9F6A-280DD629D297}">
      <dsp:nvSpPr>
        <dsp:cNvPr id="0" name=""/>
        <dsp:cNvSpPr/>
      </dsp:nvSpPr>
      <dsp:spPr>
        <a:xfrm>
          <a:off x="3956789" y="820750"/>
          <a:ext cx="401949" cy="260681"/>
        </a:xfrm>
        <a:custGeom>
          <a:avLst/>
          <a:gdLst/>
          <a:ahLst/>
          <a:cxnLst/>
          <a:rect l="0" t="0" r="0" b="0"/>
          <a:pathLst>
            <a:path>
              <a:moveTo>
                <a:pt x="401949" y="0"/>
              </a:moveTo>
              <a:lnTo>
                <a:pt x="401949" y="124535"/>
              </a:lnTo>
              <a:lnTo>
                <a:pt x="0" y="124535"/>
              </a:lnTo>
              <a:lnTo>
                <a:pt x="0" y="26068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1722D-349E-4E64-A7FC-67C82A5760E7}">
      <dsp:nvSpPr>
        <dsp:cNvPr id="0" name=""/>
        <dsp:cNvSpPr/>
      </dsp:nvSpPr>
      <dsp:spPr>
        <a:xfrm>
          <a:off x="2387864" y="820750"/>
          <a:ext cx="1970875" cy="252363"/>
        </a:xfrm>
        <a:custGeom>
          <a:avLst/>
          <a:gdLst/>
          <a:ahLst/>
          <a:cxnLst/>
          <a:rect l="0" t="0" r="0" b="0"/>
          <a:pathLst>
            <a:path>
              <a:moveTo>
                <a:pt x="1970875" y="0"/>
              </a:moveTo>
              <a:lnTo>
                <a:pt x="1970875" y="116217"/>
              </a:lnTo>
              <a:lnTo>
                <a:pt x="0" y="116217"/>
              </a:lnTo>
              <a:lnTo>
                <a:pt x="0" y="252363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35272-2B4C-45E5-BB00-F2F78E2C616C}">
      <dsp:nvSpPr>
        <dsp:cNvPr id="0" name=""/>
        <dsp:cNvSpPr/>
      </dsp:nvSpPr>
      <dsp:spPr>
        <a:xfrm>
          <a:off x="733671" y="820750"/>
          <a:ext cx="3625067" cy="260681"/>
        </a:xfrm>
        <a:custGeom>
          <a:avLst/>
          <a:gdLst/>
          <a:ahLst/>
          <a:cxnLst/>
          <a:rect l="0" t="0" r="0" b="0"/>
          <a:pathLst>
            <a:path>
              <a:moveTo>
                <a:pt x="3625067" y="0"/>
              </a:moveTo>
              <a:lnTo>
                <a:pt x="3625067" y="124535"/>
              </a:lnTo>
              <a:lnTo>
                <a:pt x="0" y="124535"/>
              </a:lnTo>
              <a:lnTo>
                <a:pt x="0" y="26068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8F849-CA6A-4CC7-8D4B-58DC4B49C534}">
      <dsp:nvSpPr>
        <dsp:cNvPr id="0" name=""/>
        <dsp:cNvSpPr/>
      </dsp:nvSpPr>
      <dsp:spPr>
        <a:xfrm>
          <a:off x="2899301" y="332594"/>
          <a:ext cx="2918876" cy="488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MAKROSTRUKTUR</a:t>
          </a:r>
          <a:endParaRPr lang="es-ES" sz="2000" b="1" kern="1200" dirty="0">
            <a:latin typeface="Arial" pitchFamily="34" charset="0"/>
            <a:cs typeface="Arial" pitchFamily="34" charset="0"/>
          </a:endParaRPr>
        </a:p>
      </dsp:txBody>
      <dsp:txXfrm>
        <a:off x="2899301" y="332594"/>
        <a:ext cx="2918876" cy="488156"/>
      </dsp:txXfrm>
    </dsp:sp>
    <dsp:sp modelId="{FC5B87E3-AAD9-4104-8962-C3688F615F09}">
      <dsp:nvSpPr>
        <dsp:cNvPr id="0" name=""/>
        <dsp:cNvSpPr/>
      </dsp:nvSpPr>
      <dsp:spPr>
        <a:xfrm>
          <a:off x="88" y="1081432"/>
          <a:ext cx="1467166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1: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KOMMUNIKATION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88" y="1081432"/>
        <a:ext cx="1467166" cy="648316"/>
      </dsp:txXfrm>
    </dsp:sp>
    <dsp:sp modelId="{6A1A31F4-E112-4089-A901-558D67292EA8}">
      <dsp:nvSpPr>
        <dsp:cNvPr id="0" name=""/>
        <dsp:cNvSpPr/>
      </dsp:nvSpPr>
      <dsp:spPr>
        <a:xfrm>
          <a:off x="1739547" y="1073114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2: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EMOTION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1739547" y="1073114"/>
        <a:ext cx="1296632" cy="648316"/>
      </dsp:txXfrm>
    </dsp:sp>
    <dsp:sp modelId="{CEBD8F78-17FB-4BE2-94D7-F64D3055A4EE}">
      <dsp:nvSpPr>
        <dsp:cNvPr id="0" name=""/>
        <dsp:cNvSpPr/>
      </dsp:nvSpPr>
      <dsp:spPr>
        <a:xfrm>
          <a:off x="3308473" y="1081432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TRANSFER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3308473" y="1081432"/>
        <a:ext cx="1296632" cy="648316"/>
      </dsp:txXfrm>
    </dsp:sp>
    <dsp:sp modelId="{51271178-BB43-483C-B3DC-E0C822E8A29C}">
      <dsp:nvSpPr>
        <dsp:cNvPr id="0" name=""/>
        <dsp:cNvSpPr/>
      </dsp:nvSpPr>
      <dsp:spPr>
        <a:xfrm>
          <a:off x="2524010" y="2002041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SUBFELD 1: KAUFEN</a:t>
          </a:r>
        </a:p>
      </dsp:txBody>
      <dsp:txXfrm>
        <a:off x="2524010" y="2002041"/>
        <a:ext cx="1296632" cy="648316"/>
      </dsp:txXfrm>
    </dsp:sp>
    <dsp:sp modelId="{5FAC57C7-EEFB-4C74-9C84-5484243BA47F}">
      <dsp:nvSpPr>
        <dsp:cNvPr id="0" name=""/>
        <dsp:cNvSpPr/>
      </dsp:nvSpPr>
      <dsp:spPr>
        <a:xfrm>
          <a:off x="4092936" y="2002041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SUBFELD 2: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RAUBEN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4092936" y="2002041"/>
        <a:ext cx="1296632" cy="648316"/>
      </dsp:txXfrm>
    </dsp:sp>
    <dsp:sp modelId="{E9A99B72-F56C-4370-8DB0-E9D430E2A428}">
      <dsp:nvSpPr>
        <dsp:cNvPr id="0" name=""/>
        <dsp:cNvSpPr/>
      </dsp:nvSpPr>
      <dsp:spPr>
        <a:xfrm>
          <a:off x="5599727" y="2008252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SUBFELD 3,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SUBFELD 4, etc.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5599727" y="2008252"/>
        <a:ext cx="1296632" cy="648316"/>
      </dsp:txXfrm>
    </dsp:sp>
    <dsp:sp modelId="{72F1933B-1CBC-4DF9-B134-1BB9EC0E60B7}">
      <dsp:nvSpPr>
        <dsp:cNvPr id="0" name=""/>
        <dsp:cNvSpPr/>
      </dsp:nvSpPr>
      <dsp:spPr>
        <a:xfrm>
          <a:off x="4877399" y="1081432"/>
          <a:ext cx="2224620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latin typeface="Arial" pitchFamily="34" charset="0"/>
              <a:cs typeface="Arial" pitchFamily="34" charset="0"/>
            </a:rPr>
            <a:t>A</a:t>
          </a: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UTORITÄTSBEZIEHUNGEN</a:t>
          </a:r>
          <a:endParaRPr lang="es-ES" sz="1100" b="1" kern="1200" dirty="0">
            <a:latin typeface="Arial" pitchFamily="34" charset="0"/>
            <a:cs typeface="Arial" pitchFamily="34" charset="0"/>
          </a:endParaRPr>
        </a:p>
      </dsp:txBody>
      <dsp:txXfrm>
        <a:off x="4877399" y="1081432"/>
        <a:ext cx="2224620" cy="648316"/>
      </dsp:txXfrm>
    </dsp:sp>
    <dsp:sp modelId="{D12B538F-CAFC-4A18-890D-A5E4D2D49F34}">
      <dsp:nvSpPr>
        <dsp:cNvPr id="0" name=""/>
        <dsp:cNvSpPr/>
      </dsp:nvSpPr>
      <dsp:spPr>
        <a:xfrm>
          <a:off x="7374312" y="1081432"/>
          <a:ext cx="1296632" cy="648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5,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Arial" pitchFamily="34" charset="0"/>
              <a:cs typeface="Arial" pitchFamily="34" charset="0"/>
            </a:rPr>
            <a:t>WORTFELD 6, etc.</a:t>
          </a:r>
          <a:endParaRPr lang="es-ES" sz="1200" b="1" kern="1200" dirty="0">
            <a:latin typeface="Arial" pitchFamily="34" charset="0"/>
            <a:cs typeface="Arial" pitchFamily="34" charset="0"/>
          </a:endParaRPr>
        </a:p>
      </dsp:txBody>
      <dsp:txXfrm>
        <a:off x="7374312" y="1081432"/>
        <a:ext cx="1296632" cy="6483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B1D7A-8F01-4918-AF82-DB75B123B14B}">
      <dsp:nvSpPr>
        <dsp:cNvPr id="0" name=""/>
        <dsp:cNvSpPr/>
      </dsp:nvSpPr>
      <dsp:spPr>
        <a:xfrm>
          <a:off x="6747440" y="2443913"/>
          <a:ext cx="182416" cy="884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558"/>
              </a:lnTo>
              <a:lnTo>
                <a:pt x="182416" y="884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1A2EB-AA18-44BC-A9BF-CAAF4C7AE7ED}">
      <dsp:nvSpPr>
        <dsp:cNvPr id="0" name=""/>
        <dsp:cNvSpPr/>
      </dsp:nvSpPr>
      <dsp:spPr>
        <a:xfrm>
          <a:off x="6594694" y="2443913"/>
          <a:ext cx="152745" cy="884558"/>
        </a:xfrm>
        <a:custGeom>
          <a:avLst/>
          <a:gdLst/>
          <a:ahLst/>
          <a:cxnLst/>
          <a:rect l="0" t="0" r="0" b="0"/>
          <a:pathLst>
            <a:path>
              <a:moveTo>
                <a:pt x="152745" y="0"/>
              </a:moveTo>
              <a:lnTo>
                <a:pt x="152745" y="884558"/>
              </a:lnTo>
              <a:lnTo>
                <a:pt x="0" y="884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482B8-E45B-453C-89D7-F0978A080E9C}">
      <dsp:nvSpPr>
        <dsp:cNvPr id="0" name=""/>
        <dsp:cNvSpPr/>
      </dsp:nvSpPr>
      <dsp:spPr>
        <a:xfrm>
          <a:off x="4582892" y="1178608"/>
          <a:ext cx="2164548" cy="469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84"/>
              </a:lnTo>
              <a:lnTo>
                <a:pt x="2164548" y="234684"/>
              </a:lnTo>
              <a:lnTo>
                <a:pt x="2164548" y="46936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E2196-594C-4703-873F-46F43F9CE25F}">
      <dsp:nvSpPr>
        <dsp:cNvPr id="0" name=""/>
        <dsp:cNvSpPr/>
      </dsp:nvSpPr>
      <dsp:spPr>
        <a:xfrm>
          <a:off x="2180296" y="2439041"/>
          <a:ext cx="1035024" cy="757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672"/>
              </a:lnTo>
              <a:lnTo>
                <a:pt x="1035024" y="75767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BE6D6-C0D0-47F6-90CB-AF29A8FA2586}">
      <dsp:nvSpPr>
        <dsp:cNvPr id="0" name=""/>
        <dsp:cNvSpPr/>
      </dsp:nvSpPr>
      <dsp:spPr>
        <a:xfrm>
          <a:off x="1853995" y="2439041"/>
          <a:ext cx="326300" cy="741434"/>
        </a:xfrm>
        <a:custGeom>
          <a:avLst/>
          <a:gdLst/>
          <a:ahLst/>
          <a:cxnLst/>
          <a:rect l="0" t="0" r="0" b="0"/>
          <a:pathLst>
            <a:path>
              <a:moveTo>
                <a:pt x="326300" y="0"/>
              </a:moveTo>
              <a:lnTo>
                <a:pt x="0" y="74143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EEC47-AA27-4F56-A2F2-ADD3D58E9585}">
      <dsp:nvSpPr>
        <dsp:cNvPr id="0" name=""/>
        <dsp:cNvSpPr/>
      </dsp:nvSpPr>
      <dsp:spPr>
        <a:xfrm>
          <a:off x="1787859" y="2439041"/>
          <a:ext cx="392436" cy="750050"/>
        </a:xfrm>
        <a:custGeom>
          <a:avLst/>
          <a:gdLst/>
          <a:ahLst/>
          <a:cxnLst/>
          <a:rect l="0" t="0" r="0" b="0"/>
          <a:pathLst>
            <a:path>
              <a:moveTo>
                <a:pt x="392436" y="0"/>
              </a:moveTo>
              <a:lnTo>
                <a:pt x="392436" y="750050"/>
              </a:lnTo>
              <a:lnTo>
                <a:pt x="0" y="75005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D91EA-A8B6-4E3C-8B1C-189556F8C993}">
      <dsp:nvSpPr>
        <dsp:cNvPr id="0" name=""/>
        <dsp:cNvSpPr/>
      </dsp:nvSpPr>
      <dsp:spPr>
        <a:xfrm>
          <a:off x="2180296" y="1178608"/>
          <a:ext cx="2402596" cy="469368"/>
        </a:xfrm>
        <a:custGeom>
          <a:avLst/>
          <a:gdLst/>
          <a:ahLst/>
          <a:cxnLst/>
          <a:rect l="0" t="0" r="0" b="0"/>
          <a:pathLst>
            <a:path>
              <a:moveTo>
                <a:pt x="2402596" y="0"/>
              </a:moveTo>
              <a:lnTo>
                <a:pt x="2402596" y="234684"/>
              </a:lnTo>
              <a:lnTo>
                <a:pt x="0" y="234684"/>
              </a:lnTo>
              <a:lnTo>
                <a:pt x="0" y="46936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815F1-2689-4969-B9C6-44F0AEE3B90C}">
      <dsp:nvSpPr>
        <dsp:cNvPr id="0" name=""/>
        <dsp:cNvSpPr/>
      </dsp:nvSpPr>
      <dsp:spPr>
        <a:xfrm>
          <a:off x="2881778" y="446740"/>
          <a:ext cx="3402227" cy="731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WORTFELD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AUTORITÄTSBEZIEHUNGEN</a:t>
          </a:r>
          <a:endParaRPr lang="es-ES" sz="1800" b="1" kern="1200" dirty="0">
            <a:latin typeface="Arial" pitchFamily="34" charset="0"/>
            <a:cs typeface="Arial" pitchFamily="34" charset="0"/>
          </a:endParaRPr>
        </a:p>
      </dsp:txBody>
      <dsp:txXfrm>
        <a:off x="2881778" y="446740"/>
        <a:ext cx="3402227" cy="731868"/>
      </dsp:txXfrm>
    </dsp:sp>
    <dsp:sp modelId="{4C4B6DDB-877B-472D-B567-47A366B07E18}">
      <dsp:nvSpPr>
        <dsp:cNvPr id="0" name=""/>
        <dsp:cNvSpPr/>
      </dsp:nvSpPr>
      <dsp:spPr>
        <a:xfrm>
          <a:off x="738429" y="1647976"/>
          <a:ext cx="2883732" cy="7910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SUBFELD 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" pitchFamily="34" charset="0"/>
              <a:cs typeface="Arial" pitchFamily="34" charset="0"/>
            </a:rPr>
            <a:t>AUTORITÄTSAUSÜBUNG</a:t>
          </a:r>
          <a:endParaRPr lang="es-ES" sz="1600" b="1" kern="1200" dirty="0">
            <a:latin typeface="Arial" pitchFamily="34" charset="0"/>
            <a:cs typeface="Arial" pitchFamily="34" charset="0"/>
          </a:endParaRPr>
        </a:p>
      </dsp:txBody>
      <dsp:txXfrm>
        <a:off x="738429" y="1647976"/>
        <a:ext cx="2883732" cy="791064"/>
      </dsp:txXfrm>
    </dsp:sp>
    <dsp:sp modelId="{CE685251-5407-4EB9-83E3-04F779143379}">
      <dsp:nvSpPr>
        <dsp:cNvPr id="0" name=""/>
        <dsp:cNvSpPr/>
      </dsp:nvSpPr>
      <dsp:spPr>
        <a:xfrm>
          <a:off x="111767" y="2675021"/>
          <a:ext cx="1676092" cy="10281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Subfeld</a:t>
          </a:r>
          <a:r>
            <a:rPr lang="es-ES" sz="1400" b="1" kern="12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1.1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AUFFORDERUNG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[+</a:t>
          </a:r>
          <a:r>
            <a:rPr lang="es-ES" sz="14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streng</a:t>
          </a:r>
          <a:r>
            <a:rPr lang="es-ES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]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11767" y="2675021"/>
        <a:ext cx="1676092" cy="1028140"/>
      </dsp:txXfrm>
    </dsp:sp>
    <dsp:sp modelId="{8DCFC655-8DC4-40BC-8490-DC0F6C2BDB50}">
      <dsp:nvSpPr>
        <dsp:cNvPr id="0" name=""/>
        <dsp:cNvSpPr/>
      </dsp:nvSpPr>
      <dsp:spPr>
        <a:xfrm>
          <a:off x="1853995" y="2657213"/>
          <a:ext cx="1262600" cy="10465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 1.2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BITTE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[+ </a:t>
          </a: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höflich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1853995" y="2657213"/>
        <a:ext cx="1262600" cy="1046523"/>
      </dsp:txXfrm>
    </dsp:sp>
    <dsp:sp modelId="{7D1FC34A-E887-41BD-A2AB-695D3A134A08}">
      <dsp:nvSpPr>
        <dsp:cNvPr id="0" name=""/>
        <dsp:cNvSpPr/>
      </dsp:nvSpPr>
      <dsp:spPr>
        <a:xfrm>
          <a:off x="3215320" y="2659191"/>
          <a:ext cx="1588521" cy="10750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 1.3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RATSCHLAG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rücksichtsvoll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3215320" y="2659191"/>
        <a:ext cx="1588521" cy="1075043"/>
      </dsp:txXfrm>
    </dsp:sp>
    <dsp:sp modelId="{EFF1F7B8-B408-47F8-9D21-CCF3D2531925}">
      <dsp:nvSpPr>
        <dsp:cNvPr id="0" name=""/>
        <dsp:cNvSpPr/>
      </dsp:nvSpPr>
      <dsp:spPr>
        <a:xfrm>
          <a:off x="5080981" y="1647976"/>
          <a:ext cx="3332917" cy="795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" pitchFamily="34" charset="0"/>
              <a:cs typeface="Arial" pitchFamily="34" charset="0"/>
            </a:rPr>
            <a:t>SUBFELD 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" pitchFamily="34" charset="0"/>
              <a:cs typeface="Arial" pitchFamily="34" charset="0"/>
            </a:rPr>
            <a:t>AUTORITÄTSANERKENNUNG</a:t>
          </a:r>
          <a:endParaRPr lang="es-ES" sz="1600" b="1" kern="1200" dirty="0">
            <a:latin typeface="Arial" pitchFamily="34" charset="0"/>
            <a:cs typeface="Arial" pitchFamily="34" charset="0"/>
          </a:endParaRPr>
        </a:p>
      </dsp:txBody>
      <dsp:txXfrm>
        <a:off x="5080981" y="1647976"/>
        <a:ext cx="3332917" cy="795936"/>
      </dsp:txXfrm>
    </dsp:sp>
    <dsp:sp modelId="{7C662BB2-CCBD-420C-B311-F9AEBE508B15}">
      <dsp:nvSpPr>
        <dsp:cNvPr id="0" name=""/>
        <dsp:cNvSpPr/>
      </dsp:nvSpPr>
      <dsp:spPr>
        <a:xfrm>
          <a:off x="5097565" y="2943835"/>
          <a:ext cx="1497128" cy="7692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 2.1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AKZEPTANT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positiv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5097565" y="2943835"/>
        <a:ext cx="1497128" cy="769272"/>
      </dsp:txXfrm>
    </dsp:sp>
    <dsp:sp modelId="{C075E773-D9DC-4C4F-8B08-57EEED5F4EEE}">
      <dsp:nvSpPr>
        <dsp:cNvPr id="0" name=""/>
        <dsp:cNvSpPr/>
      </dsp:nvSpPr>
      <dsp:spPr>
        <a:xfrm>
          <a:off x="6929856" y="2924390"/>
          <a:ext cx="1399321" cy="8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Subfeld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 2.2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ABLEHUNG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[+</a:t>
          </a:r>
          <a:r>
            <a:rPr lang="es-ES" sz="1400" b="1" kern="1200" dirty="0" err="1" smtClean="0">
              <a:latin typeface="Arial" pitchFamily="34" charset="0"/>
              <a:cs typeface="Arial" pitchFamily="34" charset="0"/>
            </a:rPr>
            <a:t>negativ</a:t>
          </a:r>
          <a:r>
            <a:rPr lang="es-ES" sz="1400" b="1" kern="1200" dirty="0" smtClean="0">
              <a:latin typeface="Arial" pitchFamily="34" charset="0"/>
              <a:cs typeface="Arial" pitchFamily="34" charset="0"/>
            </a:rPr>
            <a:t>]</a:t>
          </a:r>
          <a:endParaRPr lang="es-ES" sz="1400" b="1" kern="1200" dirty="0">
            <a:latin typeface="Arial" pitchFamily="34" charset="0"/>
            <a:cs typeface="Arial" pitchFamily="34" charset="0"/>
          </a:endParaRPr>
        </a:p>
      </dsp:txBody>
      <dsp:txXfrm>
        <a:off x="6929856" y="2924390"/>
        <a:ext cx="1399321" cy="8081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DE42F-B11F-4BB5-955C-7EFAD5165B4D}">
      <dsp:nvSpPr>
        <dsp:cNvPr id="0" name=""/>
        <dsp:cNvSpPr/>
      </dsp:nvSpPr>
      <dsp:spPr>
        <a:xfrm>
          <a:off x="709824" y="0"/>
          <a:ext cx="7584790" cy="4351338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24228-5977-4505-9A53-67D6901D7C58}">
      <dsp:nvSpPr>
        <dsp:cNvPr id="0" name=""/>
        <dsp:cNvSpPr/>
      </dsp:nvSpPr>
      <dsp:spPr>
        <a:xfrm>
          <a:off x="653502" y="1463067"/>
          <a:ext cx="1328906" cy="12360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KONZEPT.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 FELD</a:t>
          </a:r>
          <a:endParaRPr lang="es-ES" sz="1600" b="0" kern="1200" dirty="0">
            <a:latin typeface="+mn-lt"/>
            <a:cs typeface="Arial" pitchFamily="34" charset="0"/>
          </a:endParaRPr>
        </a:p>
      </dsp:txBody>
      <dsp:txXfrm>
        <a:off x="713839" y="1523404"/>
        <a:ext cx="1208232" cy="1115332"/>
      </dsp:txXfrm>
    </dsp:sp>
    <dsp:sp modelId="{3E1A4A43-3424-4729-B712-4ED80B7D9261}">
      <dsp:nvSpPr>
        <dsp:cNvPr id="0" name=""/>
        <dsp:cNvSpPr/>
      </dsp:nvSpPr>
      <dsp:spPr>
        <a:xfrm>
          <a:off x="2240866" y="1422095"/>
          <a:ext cx="1328906" cy="12864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VERBALE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SZENARIEN</a:t>
          </a:r>
          <a:endParaRPr lang="es-ES" sz="1600" b="0" kern="1200" dirty="0">
            <a:latin typeface="+mn-lt"/>
            <a:cs typeface="Arial" pitchFamily="34" charset="0"/>
          </a:endParaRPr>
        </a:p>
      </dsp:txBody>
      <dsp:txXfrm>
        <a:off x="2303667" y="1484896"/>
        <a:ext cx="1203304" cy="1160879"/>
      </dsp:txXfrm>
    </dsp:sp>
    <dsp:sp modelId="{2B96ACB8-15FC-4406-AD32-5ABD1B6E80A0}">
      <dsp:nvSpPr>
        <dsp:cNvPr id="0" name=""/>
        <dsp:cNvSpPr/>
      </dsp:nvSpPr>
      <dsp:spPr>
        <a:xfrm>
          <a:off x="3896776" y="1289579"/>
          <a:ext cx="1126499" cy="7630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PLS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DEUTSCH</a:t>
          </a:r>
          <a:endParaRPr lang="es-ES" sz="1600" b="0" kern="1200" dirty="0">
            <a:latin typeface="+mn-lt"/>
            <a:cs typeface="Arial" pitchFamily="34" charset="0"/>
          </a:endParaRPr>
        </a:p>
      </dsp:txBody>
      <dsp:txXfrm>
        <a:off x="3934025" y="1326828"/>
        <a:ext cx="1052001" cy="688552"/>
      </dsp:txXfrm>
    </dsp:sp>
    <dsp:sp modelId="{14EBDED0-3A86-4A7E-B00C-4A766AA7D9F0}">
      <dsp:nvSpPr>
        <dsp:cNvPr id="0" name=""/>
        <dsp:cNvSpPr/>
      </dsp:nvSpPr>
      <dsp:spPr>
        <a:xfrm>
          <a:off x="7186444" y="1242341"/>
          <a:ext cx="1328906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MODULARE LEXIKALISCHE INFORMATION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INTER- UND INTERLINGUAL</a:t>
          </a:r>
          <a:endParaRPr lang="es-ES" sz="1400" kern="1200" dirty="0"/>
        </a:p>
      </dsp:txBody>
      <dsp:txXfrm>
        <a:off x="7251316" y="1307213"/>
        <a:ext cx="1199162" cy="1610791"/>
      </dsp:txXfrm>
    </dsp:sp>
    <dsp:sp modelId="{5712CFF6-FC1C-44D3-A17C-3063DCFC744D}">
      <dsp:nvSpPr>
        <dsp:cNvPr id="0" name=""/>
        <dsp:cNvSpPr/>
      </dsp:nvSpPr>
      <dsp:spPr>
        <a:xfrm>
          <a:off x="3892395" y="2156644"/>
          <a:ext cx="1127717" cy="7631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PLS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+mn-lt"/>
              <a:cs typeface="Arial" pitchFamily="34" charset="0"/>
            </a:rPr>
            <a:t>SPANISCH</a:t>
          </a:r>
          <a:endParaRPr lang="es-ES" sz="1600" b="0" kern="1200" dirty="0">
            <a:latin typeface="+mn-lt"/>
            <a:cs typeface="Arial" pitchFamily="34" charset="0"/>
          </a:endParaRPr>
        </a:p>
      </dsp:txBody>
      <dsp:txXfrm>
        <a:off x="3929649" y="2193898"/>
        <a:ext cx="1053209" cy="688647"/>
      </dsp:txXfrm>
    </dsp:sp>
    <dsp:sp modelId="{ED051190-2795-4DE6-97F9-743CDFD0A854}">
      <dsp:nvSpPr>
        <dsp:cNvPr id="0" name=""/>
        <dsp:cNvSpPr/>
      </dsp:nvSpPr>
      <dsp:spPr>
        <a:xfrm>
          <a:off x="5376982" y="391028"/>
          <a:ext cx="1328906" cy="1740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MODULARE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LEXIKALISCHE INFORMATION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DEUTSCH</a:t>
          </a:r>
          <a:endParaRPr lang="es-ES" sz="1400" kern="1200" dirty="0"/>
        </a:p>
      </dsp:txBody>
      <dsp:txXfrm>
        <a:off x="5441854" y="455900"/>
        <a:ext cx="1199162" cy="1610791"/>
      </dsp:txXfrm>
    </dsp:sp>
    <dsp:sp modelId="{624F81CB-DED9-4E09-85BA-5D17EC92F5F3}">
      <dsp:nvSpPr>
        <dsp:cNvPr id="0" name=""/>
        <dsp:cNvSpPr/>
      </dsp:nvSpPr>
      <dsp:spPr>
        <a:xfrm flipH="1">
          <a:off x="5369138" y="2226127"/>
          <a:ext cx="1328906" cy="1790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MODULARE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LEXIKALISCHE INFORMATION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SPANISCH</a:t>
          </a:r>
          <a:endParaRPr lang="es-ES" sz="1400" kern="1200" dirty="0"/>
        </a:p>
      </dsp:txBody>
      <dsp:txXfrm>
        <a:off x="5434010" y="2290999"/>
        <a:ext cx="1199162" cy="16612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39AC1-9CDB-4643-A46D-F3373040884B}">
      <dsp:nvSpPr>
        <dsp:cNvPr id="0" name=""/>
        <dsp:cNvSpPr/>
      </dsp:nvSpPr>
      <dsp:spPr>
        <a:xfrm>
          <a:off x="1664253" y="1354264"/>
          <a:ext cx="833119" cy="197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870"/>
              </a:lnTo>
              <a:lnTo>
                <a:pt x="833119" y="98870"/>
              </a:lnTo>
              <a:lnTo>
                <a:pt x="833119" y="1977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C051A-CAE3-49A8-A9FE-0466D78B1466}">
      <dsp:nvSpPr>
        <dsp:cNvPr id="0" name=""/>
        <dsp:cNvSpPr/>
      </dsp:nvSpPr>
      <dsp:spPr>
        <a:xfrm>
          <a:off x="735087" y="1354264"/>
          <a:ext cx="929165" cy="197741"/>
        </a:xfrm>
        <a:custGeom>
          <a:avLst/>
          <a:gdLst/>
          <a:ahLst/>
          <a:cxnLst/>
          <a:rect l="0" t="0" r="0" b="0"/>
          <a:pathLst>
            <a:path>
              <a:moveTo>
                <a:pt x="929165" y="0"/>
              </a:moveTo>
              <a:lnTo>
                <a:pt x="929165" y="98870"/>
              </a:lnTo>
              <a:lnTo>
                <a:pt x="0" y="98870"/>
              </a:lnTo>
              <a:lnTo>
                <a:pt x="0" y="1977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CB423-7ED8-4ECD-B02C-3BA6BF0CEC27}">
      <dsp:nvSpPr>
        <dsp:cNvPr id="0" name=""/>
        <dsp:cNvSpPr/>
      </dsp:nvSpPr>
      <dsp:spPr>
        <a:xfrm>
          <a:off x="902843" y="729848"/>
          <a:ext cx="1522818" cy="6244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KORPUS</a:t>
          </a:r>
          <a:endParaRPr lang="es-ES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02843" y="729848"/>
        <a:ext cx="1522818" cy="624416"/>
      </dsp:txXfrm>
    </dsp:sp>
    <dsp:sp modelId="{8646D962-ABEC-42A2-86E8-B5CC8B9B8E31}">
      <dsp:nvSpPr>
        <dsp:cNvPr id="0" name=""/>
        <dsp:cNvSpPr/>
      </dsp:nvSpPr>
      <dsp:spPr>
        <a:xfrm>
          <a:off x="839" y="1552006"/>
          <a:ext cx="1468496" cy="6061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DEUTSCH</a:t>
          </a:r>
          <a:endParaRPr lang="es-ES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39" y="1552006"/>
        <a:ext cx="1468496" cy="606130"/>
      </dsp:txXfrm>
    </dsp:sp>
    <dsp:sp modelId="{C28E30DB-FBDF-41B5-87F3-D8CB1CC3EFD5}">
      <dsp:nvSpPr>
        <dsp:cNvPr id="0" name=""/>
        <dsp:cNvSpPr/>
      </dsp:nvSpPr>
      <dsp:spPr>
        <a:xfrm>
          <a:off x="1667077" y="1552006"/>
          <a:ext cx="1660588" cy="5633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SPANISCH</a:t>
          </a:r>
          <a:endParaRPr lang="es-ES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667077" y="1552006"/>
        <a:ext cx="1660588" cy="563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0.50847</cdr:x>
      <cdr:y>0.09241</cdr:y>
    </cdr:from>
    <cdr:to>
      <cdr:x>0.51695</cdr:x>
      <cdr:y>0.92409</cdr:y>
    </cdr:to>
    <cdr:sp macro="" textlink="">
      <cdr:nvSpPr>
        <cdr:cNvPr id="4" name="3 Conector recto"/>
        <cdr:cNvSpPr/>
      </cdr:nvSpPr>
      <cdr:spPr>
        <a:xfrm xmlns:a="http://schemas.openxmlformats.org/drawingml/2006/main">
          <a:off x="4320480" y="432048"/>
          <a:ext cx="72008" cy="3888432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0.13115</cdr:x>
      <cdr:y>0.4058</cdr:y>
    </cdr:from>
    <cdr:to>
      <cdr:x>0.30328</cdr:x>
      <cdr:y>0.46377</cdr:y>
    </cdr:to>
    <cdr:sp macro="" textlink="">
      <cdr:nvSpPr>
        <cdr:cNvPr id="5" name="4 Rectángulo redondeado"/>
        <cdr:cNvSpPr/>
      </cdr:nvSpPr>
      <cdr:spPr>
        <a:xfrm xmlns:a="http://schemas.openxmlformats.org/drawingml/2006/main">
          <a:off x="1152129" y="2016224"/>
          <a:ext cx="1512168" cy="28803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0.04098</cdr:x>
      <cdr:y>0.49275</cdr:y>
    </cdr:from>
    <cdr:to>
      <cdr:x>0.31148</cdr:x>
      <cdr:y>0.66667</cdr:y>
    </cdr:to>
    <cdr:sp macro="" textlink="">
      <cdr:nvSpPr>
        <cdr:cNvPr id="7" name="6 Rectángulo redondeado"/>
        <cdr:cNvSpPr/>
      </cdr:nvSpPr>
      <cdr:spPr>
        <a:xfrm xmlns:a="http://schemas.openxmlformats.org/drawingml/2006/main">
          <a:off x="360041" y="2448273"/>
          <a:ext cx="2376263" cy="86409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91634D-3B91-4A9D-851F-434E6560BA7C}" type="datetimeFigureOut">
              <a:rPr lang="es-ES"/>
              <a:pPr>
                <a:defRPr/>
              </a:pPr>
              <a:t>19/05/2017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B9C8A9-0678-432B-8429-13DF6EB310A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212432-6C76-49C9-ACD2-81D78CA4C3CE}" type="slidenum">
              <a:rPr lang="es-ES" altLang="es-ES" smtClean="0"/>
              <a:pPr>
                <a:spcBef>
                  <a:spcPct val="0"/>
                </a:spcBef>
              </a:pPr>
              <a:t>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Für die fremdsprachige Produktion</a:t>
            </a:r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68C610-648E-45AC-B506-C25E35C3B3BB}" type="slidenum">
              <a:rPr lang="es-ES" altLang="es-ES" smtClean="0"/>
              <a:pPr>
                <a:spcBef>
                  <a:spcPct val="0"/>
                </a:spcBef>
              </a:pPr>
              <a:t>10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6F8883-FE30-4F3B-9125-325113351420}" type="slidenum">
              <a:rPr lang="es-ES" altLang="es-ES" smtClean="0"/>
              <a:pPr>
                <a:spcBef>
                  <a:spcPct val="0"/>
                </a:spcBef>
              </a:pPr>
              <a:t>11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4D18B8-92D8-4286-90A4-AD7289B71B12}" type="slidenum">
              <a:rPr lang="es-ES" altLang="es-ES" smtClean="0"/>
              <a:pPr>
                <a:spcBef>
                  <a:spcPct val="0"/>
                </a:spcBef>
              </a:pPr>
              <a:t>12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0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B3DBA0-AFD9-4144-B909-7E9EDB43BBA1}" type="slidenum">
              <a:rPr lang="es-ES" altLang="es-ES" smtClean="0"/>
              <a:pPr>
                <a:spcBef>
                  <a:spcPct val="0"/>
                </a:spcBef>
              </a:pPr>
              <a:t>13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7CEC40-CCD9-4BDD-9A53-1B3D64CEC1FA}" type="slidenum">
              <a:rPr lang="es-ES" altLang="es-ES" smtClean="0"/>
              <a:pPr>
                <a:spcBef>
                  <a:spcPct val="0"/>
                </a:spcBef>
              </a:pPr>
              <a:t>14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C3197E-75A7-445F-A1EA-A4A2D275C162}" type="slidenum">
              <a:rPr lang="es-ES" altLang="es-ES" smtClean="0"/>
              <a:pPr>
                <a:spcBef>
                  <a:spcPct val="0"/>
                </a:spcBef>
              </a:pPr>
              <a:t>15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Links zu den WB einbauen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E4F3DD-D348-4BE5-A241-D89159A118FB}" type="slidenum">
              <a:rPr lang="es-ES" altLang="es-ES" smtClean="0"/>
              <a:pPr>
                <a:spcBef>
                  <a:spcPct val="0"/>
                </a:spcBef>
              </a:pPr>
              <a:t>16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F0AB23-0C7E-4C2B-800F-38047A0BE7B9}" type="slidenum">
              <a:rPr lang="es-ES" altLang="es-ES" smtClean="0"/>
              <a:pPr>
                <a:spcBef>
                  <a:spcPct val="0"/>
                </a:spcBef>
              </a:pPr>
              <a:t>17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0E58EA-1316-4643-9D1C-D1834ABE963A}" type="slidenum">
              <a:rPr lang="es-ES" altLang="es-ES" smtClean="0"/>
              <a:pPr>
                <a:spcBef>
                  <a:spcPct val="0"/>
                </a:spcBef>
              </a:pPr>
              <a:t>18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144C6E-8EF5-4E13-8FC2-28835263383B}" type="slidenum">
              <a:rPr lang="es-ES" altLang="es-ES" smtClean="0"/>
              <a:pPr>
                <a:spcBef>
                  <a:spcPct val="0"/>
                </a:spcBef>
              </a:pPr>
              <a:t>19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8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24B8A6-7500-4AD4-A58A-2809C1E82FF2}" type="slidenum">
              <a:rPr lang="es-ES" altLang="es-ES" smtClean="0"/>
              <a:pPr>
                <a:spcBef>
                  <a:spcPct val="0"/>
                </a:spcBef>
              </a:pPr>
              <a:t>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5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426C32-8EDA-4ECD-9F6D-FCDCE952321D}" type="slidenum">
              <a:rPr lang="es-ES" altLang="es-ES" smtClean="0"/>
              <a:pPr>
                <a:spcBef>
                  <a:spcPct val="0"/>
                </a:spcBef>
              </a:pPr>
              <a:t>20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500329-C660-4906-80FE-28B154705C81}" type="slidenum">
              <a:rPr lang="es-ES" altLang="es-ES" smtClean="0"/>
              <a:pPr>
                <a:spcBef>
                  <a:spcPct val="0"/>
                </a:spcBef>
              </a:pPr>
              <a:t>21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214B81-8774-4CA1-9F86-C4E0A16764FA}" type="slidenum">
              <a:rPr lang="es-ES" altLang="es-ES" smtClean="0"/>
              <a:pPr>
                <a:spcBef>
                  <a:spcPct val="0"/>
                </a:spcBef>
              </a:pPr>
              <a:t>22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DD96AB-DA84-4CC5-9540-1A2EF21CD412}" type="slidenum">
              <a:rPr lang="es-ES" altLang="es-ES" smtClean="0"/>
              <a:pPr>
                <a:spcBef>
                  <a:spcPct val="0"/>
                </a:spcBef>
              </a:pPr>
              <a:t>23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B3A170-F377-4565-B939-8E79ED54881A}" type="slidenum">
              <a:rPr lang="es-ES" altLang="es-ES" smtClean="0"/>
              <a:pPr>
                <a:spcBef>
                  <a:spcPct val="0"/>
                </a:spcBef>
              </a:pPr>
              <a:t>24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17F3FE-9847-4F75-A22F-C66BA9E335BC}" type="slidenum">
              <a:rPr lang="es-ES" altLang="es-ES" smtClean="0"/>
              <a:pPr>
                <a:spcBef>
                  <a:spcPct val="0"/>
                </a:spcBef>
              </a:pPr>
              <a:t>25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6861BB-C8C0-406C-B71C-6C93D7E11839}" type="slidenum">
              <a:rPr lang="es-ES" altLang="es-ES" smtClean="0"/>
              <a:pPr>
                <a:spcBef>
                  <a:spcPct val="0"/>
                </a:spcBef>
              </a:pPr>
              <a:t>26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C7F80-E816-485F-8152-365FC30A0695}" type="slidenum">
              <a:rPr lang="es-ES" altLang="es-ES" smtClean="0"/>
              <a:pPr>
                <a:spcBef>
                  <a:spcPct val="0"/>
                </a:spcBef>
              </a:pPr>
              <a:t>27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D1CD3A-6215-4FB3-8299-70985CA121E8}" type="slidenum">
              <a:rPr lang="es-ES" altLang="es-ES" smtClean="0"/>
              <a:pPr>
                <a:spcBef>
                  <a:spcPct val="0"/>
                </a:spcBef>
              </a:pPr>
              <a:t>28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784E7D-6DC3-4E87-85A8-FFCB7FCB95D6}" type="slidenum">
              <a:rPr lang="es-ES" altLang="es-ES" smtClean="0"/>
              <a:pPr>
                <a:spcBef>
                  <a:spcPct val="0"/>
                </a:spcBef>
              </a:pPr>
              <a:t>29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DEE6D4-06DA-4769-B0AB-6BF6708CC44C}" type="slidenum">
              <a:rPr lang="es-ES" altLang="es-ES" smtClean="0"/>
              <a:pPr>
                <a:spcBef>
                  <a:spcPct val="0"/>
                </a:spcBef>
              </a:pPr>
              <a:t>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787D9C-C5D6-4FF9-8C82-5C71DA8C0858}" type="slidenum">
              <a:rPr lang="es-ES" altLang="es-ES" smtClean="0"/>
              <a:pPr>
                <a:spcBef>
                  <a:spcPct val="0"/>
                </a:spcBef>
              </a:pPr>
              <a:t>30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BB98C5-4A85-428C-90FB-3F40FF03E41D}" type="slidenum">
              <a:rPr lang="es-ES" altLang="es-ES" smtClean="0"/>
              <a:pPr>
                <a:spcBef>
                  <a:spcPct val="0"/>
                </a:spcBef>
              </a:pPr>
              <a:t>31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9AC0C1-2C4A-4BD2-9116-5A87CFF9B39C}" type="slidenum">
              <a:rPr lang="es-ES" altLang="es-ES" smtClean="0"/>
              <a:pPr>
                <a:spcBef>
                  <a:spcPct val="0"/>
                </a:spcBef>
              </a:pPr>
              <a:t>32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A3D569-119D-449D-99C9-71D1E6C3401A}" type="slidenum">
              <a:rPr lang="es-ES" altLang="es-ES" smtClean="0"/>
              <a:pPr>
                <a:spcBef>
                  <a:spcPct val="0"/>
                </a:spcBef>
              </a:pPr>
              <a:t>33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EF4031-7B07-4C9C-A481-476914273BC4}" type="slidenum">
              <a:rPr lang="es-ES" altLang="es-ES" smtClean="0"/>
              <a:pPr>
                <a:spcBef>
                  <a:spcPct val="0"/>
                </a:spcBef>
              </a:pPr>
              <a:t>34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4C10AE-C966-4CD3-B72C-5E5A1839AFB3}" type="slidenum">
              <a:rPr lang="es-ES" altLang="es-ES" smtClean="0"/>
              <a:pPr>
                <a:spcBef>
                  <a:spcPct val="0"/>
                </a:spcBef>
              </a:pPr>
              <a:t>35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DAF8F7-5A0F-4E7E-90B3-49C0E6B1DC15}" type="slidenum">
              <a:rPr lang="es-ES" altLang="es-ES" smtClean="0"/>
              <a:pPr>
                <a:spcBef>
                  <a:spcPct val="0"/>
                </a:spcBef>
              </a:pPr>
              <a:t>36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F427-80FD-4196-BF9D-687CC2565427}" type="slidenum">
              <a:rPr lang="es-ES" altLang="es-ES" smtClean="0"/>
              <a:pPr>
                <a:spcBef>
                  <a:spcPct val="0"/>
                </a:spcBef>
              </a:pPr>
              <a:t>37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819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8D8CD-B455-4A12-861A-69C0D1A6696D}" type="slidenum">
              <a:rPr lang="es-ES" altLang="es-ES" smtClean="0"/>
              <a:pPr>
                <a:spcBef>
                  <a:spcPct val="0"/>
                </a:spcBef>
              </a:pPr>
              <a:t>38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B2CCA6-66FC-4120-8564-3F28F8AE5C4D}" type="slidenum">
              <a:rPr lang="es-ES" altLang="es-ES" smtClean="0"/>
              <a:pPr>
                <a:spcBef>
                  <a:spcPct val="0"/>
                </a:spcBef>
              </a:pPr>
              <a:t>39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728E8E-1C27-451F-A16B-B514E4E24224}" type="slidenum">
              <a:rPr lang="es-ES" altLang="es-ES" smtClean="0"/>
              <a:pPr>
                <a:spcBef>
                  <a:spcPct val="0"/>
                </a:spcBef>
              </a:pPr>
              <a:t>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BCA482-6E31-42B7-8926-4F44310D4778}" type="slidenum">
              <a:rPr lang="es-ES" altLang="es-ES" smtClean="0"/>
              <a:pPr>
                <a:spcBef>
                  <a:spcPct val="0"/>
                </a:spcBef>
              </a:pPr>
              <a:t>40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4925EC-419F-4506-AC99-9E22F70097EB}" type="slidenum">
              <a:rPr lang="es-ES" altLang="es-ES" smtClean="0"/>
              <a:pPr>
                <a:spcBef>
                  <a:spcPct val="0"/>
                </a:spcBef>
              </a:pPr>
              <a:t>41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FC2D83-60B0-4852-9ED0-C35DD625B6FA}" type="slidenum">
              <a:rPr lang="es-ES" altLang="es-ES" smtClean="0"/>
              <a:pPr>
                <a:spcBef>
                  <a:spcPct val="0"/>
                </a:spcBef>
              </a:pPr>
              <a:t>42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5B815-0407-4C87-A722-B826D89DD4D2}" type="slidenum">
              <a:rPr lang="es-ES" altLang="es-ES" smtClean="0"/>
              <a:pPr>
                <a:spcBef>
                  <a:spcPct val="0"/>
                </a:spcBef>
              </a:pPr>
              <a:t>43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C709D8-A975-4360-B77D-27A056A594C5}" type="slidenum">
              <a:rPr lang="es-ES" altLang="es-ES" smtClean="0"/>
              <a:pPr>
                <a:spcBef>
                  <a:spcPct val="0"/>
                </a:spcBef>
              </a:pPr>
              <a:t>44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34617E-4083-4EA8-BE81-FC8C21575C09}" type="slidenum">
              <a:rPr lang="es-ES" altLang="es-ES" smtClean="0"/>
              <a:pPr>
                <a:spcBef>
                  <a:spcPct val="0"/>
                </a:spcBef>
              </a:pPr>
              <a:t>45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983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5430BE-E9B5-4797-97C3-B5220F27FE23}" type="slidenum">
              <a:rPr lang="es-ES" altLang="es-ES" smtClean="0"/>
              <a:pPr>
                <a:spcBef>
                  <a:spcPct val="0"/>
                </a:spcBef>
              </a:pPr>
              <a:t>46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003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E3CA86-65C8-4A00-A50A-9BB7438D4008}" type="slidenum">
              <a:rPr lang="es-ES" altLang="es-ES" smtClean="0"/>
              <a:pPr>
                <a:spcBef>
                  <a:spcPct val="0"/>
                </a:spcBef>
              </a:pPr>
              <a:t>47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19468D-ADA2-4958-9DB9-9269928E3E95}" type="slidenum">
              <a:rPr lang="es-ES" altLang="es-ES" smtClean="0"/>
              <a:pPr>
                <a:spcBef>
                  <a:spcPct val="0"/>
                </a:spcBef>
              </a:pPr>
              <a:t>48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A5E23-A477-4A6B-B23F-9151E0673BA7}" type="slidenum">
              <a:rPr lang="es-ES" altLang="es-ES" smtClean="0"/>
              <a:pPr>
                <a:spcBef>
                  <a:spcPct val="0"/>
                </a:spcBef>
              </a:pPr>
              <a:t>49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DD1869-D9AE-4817-A969-91386DE6CF90}" type="slidenum">
              <a:rPr lang="es-ES" altLang="es-ES" smtClean="0"/>
              <a:pPr>
                <a:spcBef>
                  <a:spcPct val="0"/>
                </a:spcBef>
              </a:pPr>
              <a:t>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065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2189DF-CCF5-4CA6-9DA9-5705DD44E892}" type="slidenum">
              <a:rPr lang="es-ES" altLang="es-ES" smtClean="0"/>
              <a:pPr>
                <a:spcBef>
                  <a:spcPct val="0"/>
                </a:spcBef>
              </a:pPr>
              <a:t>50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085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304285-0F1B-47F9-981E-D0230B459748}" type="slidenum">
              <a:rPr lang="es-ES" altLang="es-ES" smtClean="0"/>
              <a:pPr>
                <a:spcBef>
                  <a:spcPct val="0"/>
                </a:spcBef>
              </a:pPr>
              <a:t>51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105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A8071-79BF-4A3E-ABB1-F6AE88341B69}" type="slidenum">
              <a:rPr lang="es-ES" altLang="es-ES" smtClean="0"/>
              <a:pPr>
                <a:spcBef>
                  <a:spcPct val="0"/>
                </a:spcBef>
              </a:pPr>
              <a:t>52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126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F317D-0B8A-4500-A78F-C23A9F1D3FD9}" type="slidenum">
              <a:rPr lang="es-ES" altLang="es-ES" smtClean="0"/>
              <a:pPr>
                <a:spcBef>
                  <a:spcPct val="0"/>
                </a:spcBef>
              </a:pPr>
              <a:t>53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146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F245AE-3951-4A56-AC1E-A888D932B783}" type="slidenum">
              <a:rPr lang="es-ES" altLang="es-ES" smtClean="0"/>
              <a:pPr>
                <a:spcBef>
                  <a:spcPct val="0"/>
                </a:spcBef>
              </a:pPr>
              <a:t>54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F5267C-D75C-4390-B978-3886986FB3EC}" type="slidenum">
              <a:rPr lang="es-ES" altLang="es-ES" smtClean="0"/>
              <a:pPr>
                <a:spcBef>
                  <a:spcPct val="0"/>
                </a:spcBef>
              </a:pPr>
              <a:t>55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187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B02116-F439-4B07-968F-1D200DB5AB30}" type="slidenum">
              <a:rPr lang="es-ES" altLang="es-ES" smtClean="0"/>
              <a:pPr>
                <a:spcBef>
                  <a:spcPct val="0"/>
                </a:spcBef>
              </a:pPr>
              <a:t>56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208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6A042A-A063-4A18-AFB9-0E2685053A44}" type="slidenum">
              <a:rPr lang="es-ES" altLang="es-ES" smtClean="0"/>
              <a:pPr>
                <a:spcBef>
                  <a:spcPct val="0"/>
                </a:spcBef>
              </a:pPr>
              <a:t>57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228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5C714E-0562-49A4-97B1-9D0362314287}" type="slidenum">
              <a:rPr lang="es-ES" altLang="es-ES" smtClean="0"/>
              <a:pPr>
                <a:spcBef>
                  <a:spcPct val="0"/>
                </a:spcBef>
              </a:pPr>
              <a:t>58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249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9E316D-B43A-43BF-88C0-74D7D434CBEF}" type="slidenum">
              <a:rPr lang="es-ES" altLang="es-ES" smtClean="0"/>
              <a:pPr>
                <a:spcBef>
                  <a:spcPct val="0"/>
                </a:spcBef>
              </a:pPr>
              <a:t>59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3D1F4E-533F-4F6E-B70E-E79107428AAB}" type="slidenum">
              <a:rPr lang="es-ES" altLang="es-ES" smtClean="0"/>
              <a:pPr>
                <a:spcBef>
                  <a:spcPct val="0"/>
                </a:spcBef>
              </a:pPr>
              <a:t>6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7079C2-1D19-411E-99A3-844360344AA4}" type="slidenum">
              <a:rPr lang="es-ES" altLang="es-ES" smtClean="0"/>
              <a:pPr>
                <a:spcBef>
                  <a:spcPct val="0"/>
                </a:spcBef>
              </a:pPr>
              <a:t>7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2EA43A-7304-40AE-B7A4-035A651A8C57}" type="slidenum">
              <a:rPr lang="es-ES" altLang="es-ES" smtClean="0"/>
              <a:pPr>
                <a:spcBef>
                  <a:spcPct val="0"/>
                </a:spcBef>
              </a:pPr>
              <a:t>8</a:t>
            </a:fld>
            <a:endParaRPr lang="es-E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FF961E-B4A4-41DE-9073-2944C5BDF777}" type="slidenum">
              <a:rPr lang="es-ES" altLang="es-ES" smtClean="0"/>
              <a:pPr>
                <a:spcBef>
                  <a:spcPct val="0"/>
                </a:spcBef>
              </a:pPr>
              <a:t>9</a:t>
            </a:fld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>
            <a:spLocks noChangeArrowheads="1"/>
          </p:cNvSpPr>
          <p:nvPr userDrawn="1"/>
        </p:nvSpPr>
        <p:spPr bwMode="auto">
          <a:xfrm>
            <a:off x="3668713" y="25765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S" altLang="es-ES" smtClean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7895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341521"/>
            <a:ext cx="6858000" cy="470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1"/>
          </p:nvPr>
        </p:nvSpPr>
        <p:spPr>
          <a:xfrm>
            <a:off x="1143000" y="4121150"/>
            <a:ext cx="6858000" cy="593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1143000" y="3206750"/>
            <a:ext cx="6858000" cy="5572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00070563"/>
      </p:ext>
    </p:extLst>
  </p:cSld>
  <p:clrMapOvr>
    <a:masterClrMapping/>
  </p:clrMapOvr>
  <p:transition spd="slow" advTm="6334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1318160"/>
            <a:ext cx="2949575" cy="739239"/>
          </a:xfrm>
        </p:spPr>
        <p:txBody>
          <a:bodyPr/>
          <a:lstStyle>
            <a:lvl1pPr>
              <a:defRPr sz="2200"/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1F33-8DB1-48DD-BD5F-8639FB41C5FA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D453-125F-47C6-A4B0-02DF4FF15A6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837348338"/>
      </p:ext>
    </p:extLst>
  </p:cSld>
  <p:clrMapOvr>
    <a:masterClrMapping/>
  </p:clrMapOvr>
  <p:transition spd="slow" advTm="6334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nario U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DB2C-2820-4C8C-903A-264CB6E85F98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8183-EACD-4FD7-91EC-966706C9CA03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684660131"/>
      </p:ext>
    </p:extLst>
  </p:cSld>
  <p:clrMapOvr>
    <a:masterClrMapping/>
  </p:clrMapOvr>
  <p:transition spd="slow" advTm="6334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>
            <a:spLocks noChangeArrowheads="1"/>
          </p:cNvSpPr>
          <p:nvPr userDrawn="1"/>
        </p:nvSpPr>
        <p:spPr bwMode="auto">
          <a:xfrm>
            <a:off x="3668713" y="25765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S" altLang="es-ES" smtClean="0"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7895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341521"/>
            <a:ext cx="6858000" cy="470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1"/>
          </p:nvPr>
        </p:nvSpPr>
        <p:spPr>
          <a:xfrm>
            <a:off x="1143000" y="4121150"/>
            <a:ext cx="6858000" cy="593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1143000" y="3206750"/>
            <a:ext cx="6858000" cy="5572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5227612"/>
      </p:ext>
    </p:extLst>
  </p:cSld>
  <p:clrMapOvr>
    <a:masterClrMapping/>
  </p:clrMapOvr>
  <p:transition spd="slow" advTm="6334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>
            <a:normAutofit/>
          </a:bodyPr>
          <a:lstStyle>
            <a:lvl1pPr algn="ctr">
              <a:defRPr sz="5000"/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8E25-81D1-4EC5-993A-A8FE58073C84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3A92-254C-4932-8E13-4639248635E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739558559"/>
      </p:ext>
    </p:extLst>
  </p:cSld>
  <p:clrMapOvr>
    <a:masterClrMapping/>
  </p:clrMapOvr>
  <p:transition spd="slow" advTm="6334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484B7-6312-4085-8B18-9EF6599396F0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6263-A150-4529-821B-424053A5302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289864347"/>
      </p:ext>
    </p:extLst>
  </p:cSld>
  <p:clrMapOvr>
    <a:masterClrMapping/>
  </p:clrMapOvr>
  <p:transition spd="slow" advTm="6334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D90A1-8F0D-432F-A5BB-3FD80B586655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2F4C0-20A1-4B5F-8788-D7C4279B8F2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10167060"/>
      </p:ext>
    </p:extLst>
  </p:cSld>
  <p:clrMapOvr>
    <a:masterClrMapping/>
  </p:clrMapOvr>
  <p:transition spd="slow" advTm="6334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FE4D-E79B-4129-9313-CD1BC9540453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2F05-55B7-46F4-BFED-A42B526DA458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9994663"/>
      </p:ext>
    </p:extLst>
  </p:cSld>
  <p:clrMapOvr>
    <a:masterClrMapping/>
  </p:clrMapOvr>
  <p:transition spd="slow" advTm="6334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1pPr>
              <a:defRPr sz="2200"/>
            </a:lvl1pPr>
            <a:lvl2pPr>
              <a:defRPr sz="2100"/>
            </a:lvl2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 sz="2200"/>
            </a:lvl1pPr>
            <a:lvl2pPr>
              <a:defRPr sz="2100"/>
            </a:lvl2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_tradnl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82FB-9D4A-445C-88DA-A06E444C7576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9380-A434-4863-8088-F98ABECDE18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234754970"/>
      </p:ext>
    </p:extLst>
  </p:cSld>
  <p:clrMapOvr>
    <a:masterClrMapping/>
  </p:clrMapOvr>
  <p:transition spd="slow" advTm="6334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3A01-5182-49CA-B79A-C1ADA0D2CBAB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09AC-2376-4265-8D53-FCDF17D07463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361089458"/>
      </p:ext>
    </p:extLst>
  </p:cSld>
  <p:clrMapOvr>
    <a:masterClrMapping/>
  </p:clrMapOvr>
  <p:transition spd="slow" advTm="6334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32DAC-F30B-47E5-B3C8-8BF567A6FCF1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D49D-F357-4A09-9FF0-73BC47875F0E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890258135"/>
      </p:ext>
    </p:extLst>
  </p:cSld>
  <p:clrMapOvr>
    <a:masterClrMapping/>
  </p:clrMapOvr>
  <p:transition spd="slow" advTm="6334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1330036"/>
            <a:ext cx="2949575" cy="727364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74F9-76AE-458B-BCCC-D57DF37F157D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F3478-C6A5-4646-A5C9-311946C17F2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743492235"/>
      </p:ext>
    </p:extLst>
  </p:cSld>
  <p:clrMapOvr>
    <a:masterClrMapping/>
  </p:clrMapOvr>
  <p:transition spd="slow" advTm="6334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transition spd="slow" advTm="6334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2136775" y="365125"/>
            <a:ext cx="63785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Haga clic para modificar el estilo de texto del patrón</a:t>
            </a:r>
          </a:p>
          <a:p>
            <a:pPr lvl="1"/>
            <a:r>
              <a:rPr lang="es-ES_tradnl" altLang="es-ES" smtClean="0"/>
              <a:t>Segundo nivel</a:t>
            </a:r>
          </a:p>
          <a:p>
            <a:pPr lvl="2"/>
            <a:r>
              <a:rPr lang="es-ES_tradnl" altLang="es-ES" smtClean="0"/>
              <a:t>Tercer nivel</a:t>
            </a:r>
          </a:p>
          <a:p>
            <a:pPr lvl="3"/>
            <a:r>
              <a:rPr lang="es-ES_tradnl" altLang="es-ES" smtClean="0"/>
              <a:t>Cuarto nivel</a:t>
            </a:r>
          </a:p>
          <a:p>
            <a:pPr lvl="4"/>
            <a:r>
              <a:rPr lang="es-ES_tradnl" altLang="es-ES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8A5B3C-0DFA-40DB-A917-AF16F210A4DD}" type="datetimeFigureOut">
              <a:rPr lang="es-ES_tradnl"/>
              <a:pPr>
                <a:defRPr/>
              </a:pPr>
              <a:t>19/05/2017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8E3F27-9BAC-4C82-8286-28582BB0475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1" r:id="rId11"/>
  </p:sldLayoutIdLst>
  <p:transition spd="slow" advTm="6334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5F5F5F"/>
          </a:solidFill>
          <a:latin typeface="Trebuchet MS" charset="0"/>
          <a:ea typeface="Trebuchet MS" charset="0"/>
          <a:cs typeface="Trebuchet MS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5F5F5F"/>
          </a:solidFill>
          <a:latin typeface="Trebuchet MS" pitchFamily="34" charset="0"/>
          <a:ea typeface="Trebuchet MS" pitchFamily="34" charset="0"/>
          <a:cs typeface="Trebuchet M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1.m4a"/><Relationship Id="rId7" Type="http://schemas.openxmlformats.org/officeDocument/2006/relationships/diagramLayout" Target="../diagrams/layout1.xml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3.xml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es.pons.com/traducci%C3%B3n?q=robar&amp;l=dees&amp;in=&amp;lf=de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dict.leo.org/alem%C3%A1n-espa%C3%B1ol/robar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www.dwds.de/wb/rauben#gb-1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9.m4a"/><Relationship Id="rId7" Type="http://schemas.openxmlformats.org/officeDocument/2006/relationships/image" Target="../media/image26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8.m4a"/><Relationship Id="rId7" Type="http://schemas.openxmlformats.org/officeDocument/2006/relationships/hyperlink" Target="http://www.dicesp.com/" TargetMode="External"/><Relationship Id="rId2" Type="http://schemas.microsoft.com/office/2007/relationships/media" Target="../media/media28.m4a"/><Relationship Id="rId1" Type="http://schemas.openxmlformats.org/officeDocument/2006/relationships/tags" Target="../tags/tag6.xml"/><Relationship Id="rId6" Type="http://schemas.openxmlformats.org/officeDocument/2006/relationships/hyperlink" Target="http://adesse.uvigo.es/" TargetMode="External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29.m4a"/><Relationship Id="rId7" Type="http://schemas.openxmlformats.org/officeDocument/2006/relationships/diagramLayout" Target="../diagrams/layout3.xml"/><Relationship Id="rId2" Type="http://schemas.microsoft.com/office/2007/relationships/media" Target="../media/media29.m4a"/><Relationship Id="rId1" Type="http://schemas.openxmlformats.org/officeDocument/2006/relationships/tags" Target="../tags/tag7.xml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3.xml"/><Relationship Id="rId9" Type="http://schemas.openxmlformats.org/officeDocument/2006/relationships/diagramColors" Target="../diagrams/colors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6.png"/><Relationship Id="rId5" Type="http://schemas.openxmlformats.org/officeDocument/2006/relationships/diagramData" Target="../diagrams/data4.xml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34.jpeg"/><Relationship Id="rId5" Type="http://schemas.openxmlformats.org/officeDocument/2006/relationships/diagramData" Target="../diagrams/data5.xml"/><Relationship Id="rId10" Type="http://schemas.openxmlformats.org/officeDocument/2006/relationships/hyperlink" Target="http://1.bp.blogspot.com/-5r2rhMNF0fE/Tnzcygc_YUI/AAAAAAAAAA4/ZAYM3Soy6b8/s1600/acoso-laboral.jpg" TargetMode="External"/><Relationship Id="rId4" Type="http://schemas.openxmlformats.org/officeDocument/2006/relationships/notesSlide" Target="../notesSlides/notesSlide34.xml"/><Relationship Id="rId9" Type="http://schemas.microsoft.com/office/2007/relationships/diagramDrawing" Target="../diagrams/drawing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7.xml"/><Relationship Id="rId9" Type="http://schemas.microsoft.com/office/2007/relationships/diagramDrawing" Target="../diagrams/drawing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audio" Target="../media/media50.m4a"/><Relationship Id="rId7" Type="http://schemas.openxmlformats.org/officeDocument/2006/relationships/diagramLayout" Target="../diagrams/layout7.xml"/><Relationship Id="rId12" Type="http://schemas.openxmlformats.org/officeDocument/2006/relationships/image" Target="../media/image6.png"/><Relationship Id="rId2" Type="http://schemas.microsoft.com/office/2007/relationships/media" Target="../media/media50.m4a"/><Relationship Id="rId1" Type="http://schemas.openxmlformats.org/officeDocument/2006/relationships/tags" Target="../tags/tag8.xml"/><Relationship Id="rId6" Type="http://schemas.openxmlformats.org/officeDocument/2006/relationships/diagramData" Target="../diagrams/data7.xml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50.xml"/><Relationship Id="rId10" Type="http://schemas.microsoft.com/office/2007/relationships/diagramDrawing" Target="../diagrams/drawing7.xml"/><Relationship Id="rId4" Type="http://schemas.openxmlformats.org/officeDocument/2006/relationships/slideLayout" Target="../slideLayouts/slideLayout3.xml"/><Relationship Id="rId9" Type="http://schemas.openxmlformats.org/officeDocument/2006/relationships/diagramColors" Target="../diagrams/colors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6.png"/><Relationship Id="rId5" Type="http://schemas.openxmlformats.org/officeDocument/2006/relationships/hyperlink" Target="http://www.degruyter.com/view/product/204680?rskey=b714pH&amp;result=2" TargetMode="External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hyperlink" Target="http://revistes.publicacionsurv.cat/index.php/rile/issue/view/60/showToc" TargetMode="External"/><Relationship Id="rId5" Type="http://schemas.openxmlformats.org/officeDocument/2006/relationships/hyperlink" Target="http://www.euralex.org/elx_proceedings/Euralex2014/euralex_2014_087p_1119" TargetMode="External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3"/>
          <p:cNvSpPr>
            <a:spLocks noGrp="1"/>
          </p:cNvSpPr>
          <p:nvPr>
            <p:ph type="ctrTitle"/>
          </p:nvPr>
        </p:nvSpPr>
        <p:spPr>
          <a:xfrm>
            <a:off x="1135063" y="1446213"/>
            <a:ext cx="7421562" cy="3262312"/>
          </a:xfrm>
        </p:spPr>
        <p:txBody>
          <a:bodyPr>
            <a:normAutofit fontScale="90000"/>
          </a:bodyPr>
          <a:lstStyle/>
          <a:p>
            <a:pPr algn="r" eaLnBrk="1" hangingPunct="1">
              <a:lnSpc>
                <a:spcPts val="4000"/>
              </a:lnSpc>
              <a:defRPr/>
            </a:pPr>
            <a:r>
              <a:rPr lang="de-DE" dirty="0" smtClean="0">
                <a:solidFill>
                  <a:schemeClr val="tx1"/>
                </a:solidFill>
                <a:latin typeface="Franklin Gothic Demi Cond" pitchFamily="34" charset="0"/>
                <a:cs typeface="Arial" charset="0"/>
              </a:rPr>
              <a:t>DICONALE UND COMBIDIGILEX </a:t>
            </a:r>
            <a:br>
              <a:rPr lang="de-DE" dirty="0" smtClean="0">
                <a:solidFill>
                  <a:schemeClr val="tx1"/>
                </a:solidFill>
                <a:latin typeface="Franklin Gothic Demi Cond" pitchFamily="34" charset="0"/>
                <a:cs typeface="Arial" charset="0"/>
              </a:rPr>
            </a:br>
            <a:r>
              <a:rPr lang="de-DE" dirty="0" smtClean="0">
                <a:solidFill>
                  <a:schemeClr val="tx1"/>
                </a:solidFill>
                <a:latin typeface="Franklin Gothic Demi Cond" pitchFamily="34" charset="0"/>
                <a:cs typeface="Arial" charset="0"/>
              </a:rPr>
              <a:t>ZWEI PROJEKTE, EIN ZIEL</a:t>
            </a:r>
            <a:br>
              <a:rPr lang="de-DE" dirty="0" smtClean="0">
                <a:solidFill>
                  <a:schemeClr val="tx1"/>
                </a:solidFill>
                <a:latin typeface="Franklin Gothic Demi Cond" pitchFamily="34" charset="0"/>
                <a:cs typeface="Arial" charset="0"/>
              </a:rPr>
            </a:br>
            <a:r>
              <a:rPr lang="de-DE" sz="2800" dirty="0" smtClean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/>
            </a:r>
            <a:br>
              <a:rPr lang="de-DE" sz="2800" dirty="0" smtClean="0">
                <a:solidFill>
                  <a:schemeClr val="tx1"/>
                </a:solidFill>
                <a:latin typeface="Trebuchet MS" pitchFamily="34" charset="0"/>
                <a:cs typeface="Arial" charset="0"/>
              </a:rPr>
            </a:br>
            <a:r>
              <a:rPr lang="de-DE" sz="3200" dirty="0" smtClean="0">
                <a:solidFill>
                  <a:schemeClr val="tx1"/>
                </a:solidFill>
                <a:latin typeface="Franklin Gothic Medium Cond" pitchFamily="34" charset="0"/>
                <a:cs typeface="Arial" charset="0"/>
              </a:rPr>
              <a:t>Erstellung eines korpusbasierten onomasiologish-konzeptuell orientierten Verbwörterbuches für das Sprachenpaar Spanisch-Deutsch</a:t>
            </a:r>
            <a:r>
              <a:rPr lang="es-ES" sz="1600" dirty="0" smtClean="0">
                <a:solidFill>
                  <a:schemeClr val="tx1"/>
                </a:solidFill>
                <a:latin typeface="Trebuchet MS" pitchFamily="34" charset="0"/>
                <a:cs typeface="Arial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Trebuchet MS" pitchFamily="34" charset="0"/>
                <a:cs typeface="Arial" charset="0"/>
              </a:rPr>
            </a:br>
            <a:endParaRPr lang="es-ES_tradnl" sz="1600" dirty="0" smtClean="0">
              <a:solidFill>
                <a:schemeClr val="tx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5123" name="Subtítulo 4"/>
          <p:cNvSpPr>
            <a:spLocks noGrp="1"/>
          </p:cNvSpPr>
          <p:nvPr>
            <p:ph type="subTitle" idx="1"/>
          </p:nvPr>
        </p:nvSpPr>
        <p:spPr>
          <a:xfrm>
            <a:off x="4762500" y="4381500"/>
            <a:ext cx="3648075" cy="1104900"/>
          </a:xfrm>
        </p:spPr>
        <p:txBody>
          <a:bodyPr/>
          <a:lstStyle/>
          <a:p>
            <a:pPr algn="r" eaLnBrk="1" hangingPunct="1">
              <a:lnSpc>
                <a:spcPts val="2500"/>
              </a:lnSpc>
              <a:spcBef>
                <a:spcPct val="0"/>
              </a:spcBef>
            </a:pPr>
            <a:r>
              <a:rPr lang="es-ES_tradnl" altLang="es-E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Dr. María </a:t>
            </a:r>
            <a:r>
              <a:rPr lang="es-ES_tradnl" altLang="es-ES" b="1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Egido</a:t>
            </a:r>
            <a:r>
              <a:rPr lang="es-ES_tradnl" altLang="es-E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Vicente</a:t>
            </a:r>
          </a:p>
          <a:p>
            <a:pPr algn="r" eaLnBrk="1" hangingPunct="1">
              <a:lnSpc>
                <a:spcPts val="2500"/>
              </a:lnSpc>
              <a:spcBef>
                <a:spcPct val="0"/>
              </a:spcBef>
            </a:pPr>
            <a:r>
              <a:rPr lang="es-ES_tradnl" altLang="es-E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mariaegido@usal.es</a:t>
            </a:r>
          </a:p>
          <a:p>
            <a:pPr eaLnBrk="1" hangingPunct="1"/>
            <a:endParaRPr lang="es-ES_tradnl" altLang="es-ES" dirty="0" smtClean="0">
              <a:solidFill>
                <a:schemeClr val="tx1"/>
              </a:solidFill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5421313"/>
            <a:ext cx="29765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8 Imagen" descr="Resultado de imagen de DICONA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289550"/>
            <a:ext cx="23923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9 Imagen" descr="Resultado de imagen de DICON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5861050"/>
            <a:ext cx="22669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722438"/>
            <a:ext cx="7886700" cy="4708525"/>
          </a:xfrm>
        </p:spPr>
        <p:txBody>
          <a:bodyPr rtlCol="0">
            <a:normAutofit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8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2. ZIELSETZUNG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2.1 das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Annäherung</a:t>
            </a: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</a:t>
            </a:r>
            <a:r>
              <a:rPr lang="es-E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wollen</a:t>
            </a: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erreichen</a:t>
            </a:r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3 Flecha derecha"/>
          <p:cNvSpPr/>
          <p:nvPr/>
        </p:nvSpPr>
        <p:spPr>
          <a:xfrm>
            <a:off x="793750" y="3725863"/>
            <a:ext cx="879475" cy="46355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94333" y="4367284"/>
            <a:ext cx="7750220" cy="147732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0" dirty="0">
                <a:ln>
                  <a:solidFill>
                    <a:schemeClr val="tx1"/>
                  </a:solidFill>
                </a:ln>
              </a:rPr>
              <a:t>Erstellung eines onomasiologish-konzeptuell orientierten Verbwörterbuchs für das Sprachenpaar Spanisch-Deutsch</a:t>
            </a:r>
            <a:endParaRPr lang="es-ES" sz="30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387975" y="2579688"/>
            <a:ext cx="3619500" cy="30432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603" name="5 Marcador de contenido"/>
          <p:cNvSpPr>
            <a:spLocks noGrp="1"/>
          </p:cNvSpPr>
          <p:nvPr>
            <p:ph idx="1"/>
          </p:nvPr>
        </p:nvSpPr>
        <p:spPr>
          <a:xfrm>
            <a:off x="628650" y="1323975"/>
            <a:ext cx="8040688" cy="48529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onomasiologische Perspektive: Verblexeme in Wortfelder eingeteilt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5456508" y="2588821"/>
          <a:ext cx="3441833" cy="273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605" name="3 Título"/>
          <p:cNvSpPr txBox="1">
            <a:spLocks/>
          </p:cNvSpPr>
          <p:nvPr/>
        </p:nvSpPr>
        <p:spPr bwMode="auto">
          <a:xfrm>
            <a:off x="2120900" y="301625"/>
            <a:ext cx="6394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3200" b="1">
                <a:solidFill>
                  <a:schemeClr val="tx1"/>
                </a:solidFill>
                <a:latin typeface="Franklin Gothic Medium" panose="020B0603020102020204" pitchFamily="34" charset="0"/>
              </a:rPr>
              <a:t>2.1 DAS WÖRTERBUCH: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3200" b="1">
                <a:solidFill>
                  <a:schemeClr val="tx1"/>
                </a:solidFill>
                <a:latin typeface="Franklin Gothic Medium" panose="020B0603020102020204" pitchFamily="34" charset="0"/>
              </a:rPr>
              <a:t>EINE ANNÄHERUNG</a:t>
            </a:r>
          </a:p>
        </p:txBody>
      </p:sp>
      <p:sp>
        <p:nvSpPr>
          <p:cNvPr id="5" name="4 Proceso"/>
          <p:cNvSpPr/>
          <p:nvPr/>
        </p:nvSpPr>
        <p:spPr>
          <a:xfrm>
            <a:off x="749300" y="15081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941388" y="2497138"/>
            <a:ext cx="3900487" cy="16938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WORTFELD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/>
              <a:t>KOMMUNIKATIONSVERBEN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947738" y="4410075"/>
            <a:ext cx="3900487" cy="1693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WORTFELD 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/>
              <a:t>PSYCHVERBEN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628650" y="1338263"/>
            <a:ext cx="7886700" cy="483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zweisprachig- bilateral</a:t>
            </a:r>
          </a:p>
        </p:txBody>
      </p:sp>
      <p:sp>
        <p:nvSpPr>
          <p:cNvPr id="4" name="3 Proceso"/>
          <p:cNvSpPr/>
          <p:nvPr/>
        </p:nvSpPr>
        <p:spPr>
          <a:xfrm>
            <a:off x="503238" y="15224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5" name="4 Diagrama"/>
          <p:cNvGraphicFramePr/>
          <p:nvPr/>
        </p:nvGraphicFramePr>
        <p:xfrm>
          <a:off x="885477" y="1948457"/>
          <a:ext cx="7603437" cy="477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653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5 Marcador de contenido"/>
          <p:cNvSpPr>
            <a:spLocks noGrp="1"/>
          </p:cNvSpPr>
          <p:nvPr>
            <p:ph idx="1"/>
          </p:nvPr>
        </p:nvSpPr>
        <p:spPr>
          <a:xfrm>
            <a:off x="628650" y="1119188"/>
            <a:ext cx="7886700" cy="5527675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Benutzer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deutschsprachige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ELE-</a:t>
            </a: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Lernende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(</a:t>
            </a:r>
            <a:r>
              <a:rPr lang="es-ES" sz="24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Español para 	Extranjeros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spanischsprachige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DaF-Lernende</a:t>
            </a:r>
            <a:endParaRPr lang="es-ES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- </a:t>
            </a: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deutschsprachige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PLE-</a:t>
            </a: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Lernende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sz="2400" i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Português</a:t>
            </a:r>
            <a:r>
              <a:rPr lang="es-ES" sz="2400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s-ES" sz="2400" i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Língua</a:t>
            </a:r>
            <a:r>
              <a:rPr lang="es-ES" sz="2400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i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Estrangeira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portugiesischsprachige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DaF-Lernende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endParaRPr lang="es-ES" sz="1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Benutzersituation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- </a:t>
            </a:r>
            <a:r>
              <a:rPr lang="de-DE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Konsultation für Produktionszwecke ab 	B2-Niveau </a:t>
            </a: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endParaRPr lang="de-DE" sz="7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de-DE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Format: online</a:t>
            </a:r>
            <a:endParaRPr lang="es-ES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Proceso"/>
          <p:cNvSpPr/>
          <p:nvPr/>
        </p:nvSpPr>
        <p:spPr>
          <a:xfrm>
            <a:off x="503238" y="1296988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503238" y="461486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519113" y="62230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2170113"/>
            <a:ext cx="7886700" cy="2960687"/>
          </a:xfrm>
        </p:spPr>
        <p:txBody>
          <a:bodyPr rtlCol="0">
            <a:normAutofit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8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3. MOTIVATION: 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WÖRTERBUCHBENUTZERSTUDIEN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3.1 </a:t>
            </a:r>
            <a:r>
              <a:rPr lang="es-E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Einleitung</a:t>
            </a:r>
            <a:r>
              <a:rPr lang="es-E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Beispiele</a:t>
            </a:r>
            <a:endParaRPr lang="es-E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3.2 Die DICONALE-</a:t>
            </a:r>
            <a:r>
              <a:rPr lang="es-E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Umfrage</a:t>
            </a:r>
            <a:endParaRPr lang="es-E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9425" y="581025"/>
            <a:ext cx="2257425" cy="1447800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000"/>
            <a:ext cx="22669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5 CuadroTexto"/>
          <p:cNvSpPr txBox="1">
            <a:spLocks noChangeArrowheads="1"/>
          </p:cNvSpPr>
          <p:nvPr/>
        </p:nvSpPr>
        <p:spPr bwMode="auto">
          <a:xfrm>
            <a:off x="122238" y="2360613"/>
            <a:ext cx="2606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spanischsprechende DaF-Lernende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689225" y="1296988"/>
            <a:ext cx="15589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9 CuadroTexto"/>
          <p:cNvSpPr txBox="1">
            <a:spLocks noChangeArrowheads="1"/>
          </p:cNvSpPr>
          <p:nvPr/>
        </p:nvSpPr>
        <p:spPr bwMode="auto">
          <a:xfrm>
            <a:off x="3716338" y="2128838"/>
            <a:ext cx="346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  es. </a:t>
            </a:r>
            <a:r>
              <a:rPr lang="es-ES" altLang="es-ES" sz="1800" b="1" i="1">
                <a:solidFill>
                  <a:schemeClr val="tx1"/>
                </a:solidFill>
                <a:latin typeface="Arial" panose="020B0604020202020204" pitchFamily="34" charset="0"/>
              </a:rPr>
              <a:t>Me </a:t>
            </a:r>
            <a:r>
              <a:rPr lang="es-ES" altLang="es-ES" sz="1800" b="1" i="1">
                <a:solidFill>
                  <a:srgbClr val="C00000"/>
                </a:solidFill>
                <a:latin typeface="Arial" panose="020B0604020202020204" pitchFamily="34" charset="0"/>
              </a:rPr>
              <a:t>han robado </a:t>
            </a:r>
            <a:r>
              <a:rPr lang="es-ES" altLang="es-ES" sz="1800" b="1" i="1">
                <a:solidFill>
                  <a:schemeClr val="tx1"/>
                </a:solidFill>
                <a:latin typeface="Arial" panose="020B0604020202020204" pitchFamily="34" charset="0"/>
              </a:rPr>
              <a:t>la cartera</a:t>
            </a:r>
          </a:p>
        </p:txBody>
      </p:sp>
      <p:cxnSp>
        <p:nvCxnSpPr>
          <p:cNvPr id="13" name="12 Conector recto de flecha"/>
          <p:cNvCxnSpPr>
            <a:stCxn id="33798" idx="2"/>
          </p:cNvCxnSpPr>
          <p:nvPr/>
        </p:nvCxnSpPr>
        <p:spPr>
          <a:xfrm flipH="1">
            <a:off x="5445125" y="2498725"/>
            <a:ext cx="1588" cy="508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13 CuadroTexto"/>
          <p:cNvSpPr>
            <a:spLocks noChangeArrowheads="1"/>
          </p:cNvSpPr>
          <p:nvPr/>
        </p:nvSpPr>
        <p:spPr bwMode="auto">
          <a:xfrm>
            <a:off x="6573838" y="3673475"/>
            <a:ext cx="2079625" cy="9953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Arial" panose="020B0604020202020204" pitchFamily="34" charset="0"/>
              </a:rPr>
              <a:t>auf     Deutsch?</a:t>
            </a:r>
            <a:endParaRPr lang="es-ES" altLang="es-ES" sz="2000" b="1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100388"/>
            <a:ext cx="2066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 de flecha"/>
          <p:cNvCxnSpPr/>
          <p:nvPr/>
        </p:nvCxnSpPr>
        <p:spPr>
          <a:xfrm flipH="1">
            <a:off x="5461000" y="5011738"/>
            <a:ext cx="3175" cy="509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3" name="18 CuadroTexto"/>
          <p:cNvSpPr txBox="1">
            <a:spLocks noChangeArrowheads="1"/>
          </p:cNvSpPr>
          <p:nvPr/>
        </p:nvSpPr>
        <p:spPr bwMode="auto">
          <a:xfrm>
            <a:off x="4002088" y="5589588"/>
            <a:ext cx="3025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solidFill>
                  <a:schemeClr val="tx1"/>
                </a:solidFill>
                <a:latin typeface="Arial" panose="020B0604020202020204" pitchFamily="34" charset="0"/>
              </a:rPr>
              <a:t>ZWEISPRACHIGES WÖRTERBUCH</a:t>
            </a:r>
          </a:p>
        </p:txBody>
      </p:sp>
      <p:sp>
        <p:nvSpPr>
          <p:cNvPr id="33804" name="1 Título"/>
          <p:cNvSpPr>
            <a:spLocks noGrp="1"/>
          </p:cNvSpPr>
          <p:nvPr>
            <p:ph type="title"/>
          </p:nvPr>
        </p:nvSpPr>
        <p:spPr>
          <a:xfrm>
            <a:off x="2719388" y="19050"/>
            <a:ext cx="6378575" cy="561975"/>
          </a:xfrm>
        </p:spPr>
        <p:txBody>
          <a:bodyPr/>
          <a:lstStyle/>
          <a:p>
            <a:pPr algn="r" eaLnBrk="1" hangingPunct="1"/>
            <a:r>
              <a:rPr lang="es-ES" altLang="es-ES" sz="32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3.1 Einleitung: Beispiele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8738" y="6308725"/>
            <a:ext cx="41259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Egido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Vicente, M. </a:t>
            </a:r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</a:rPr>
              <a:t>et </a:t>
            </a:r>
            <a:r>
              <a:rPr lang="en-US" sz="1600" b="1" i="1" dirty="0" err="1">
                <a:solidFill>
                  <a:schemeClr val="bg2">
                    <a:lumMod val="25000"/>
                  </a:schemeClr>
                </a:solidFill>
              </a:rPr>
              <a:t>alii</a:t>
            </a:r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(2015)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58738" y="6308725"/>
            <a:ext cx="3657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80988"/>
            <a:ext cx="6430963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55600"/>
            <a:ext cx="137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3 Rectángulo"/>
          <p:cNvSpPr>
            <a:spLocks noChangeArrowheads="1"/>
          </p:cNvSpPr>
          <p:nvPr/>
        </p:nvSpPr>
        <p:spPr bwMode="auto">
          <a:xfrm>
            <a:off x="7061200" y="5927725"/>
            <a:ext cx="19256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  <a:latin typeface="Arial" panose="020B0604020202020204" pitchFamily="34" charset="0"/>
                <a:hlinkClick r:id="rId7"/>
              </a:rPr>
              <a:t>http://es.pons.com/traducci%C3%B3n?q=robar&amp;l=dees&amp;in=&amp;lf=de</a:t>
            </a:r>
            <a:endParaRPr lang="es-ES" altLang="es-E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3050"/>
            <a:ext cx="89439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62463"/>
            <a:ext cx="232568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3 Rectángulo"/>
          <p:cNvSpPr>
            <a:spLocks noChangeArrowheads="1"/>
          </p:cNvSpPr>
          <p:nvPr/>
        </p:nvSpPr>
        <p:spPr bwMode="auto">
          <a:xfrm>
            <a:off x="188913" y="534511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>
                <a:solidFill>
                  <a:schemeClr val="tx1"/>
                </a:solidFill>
                <a:latin typeface="Arial" panose="020B0604020202020204" pitchFamily="34" charset="0"/>
                <a:hlinkClick r:id="rId7"/>
              </a:rPr>
              <a:t>http://dict.leo.org/alem%C3%A1n-espa%C3%B1ol/robar</a:t>
            </a:r>
            <a:endParaRPr lang="es-ES" altLang="es-ES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77800"/>
            <a:ext cx="79819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813050"/>
            <a:ext cx="7453313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 flipH="1">
            <a:off x="2728913" y="2778125"/>
            <a:ext cx="3167062" cy="2381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4 Rectángulo"/>
          <p:cNvSpPr>
            <a:spLocks noChangeArrowheads="1"/>
          </p:cNvSpPr>
          <p:nvPr/>
        </p:nvSpPr>
        <p:spPr bwMode="auto">
          <a:xfrm>
            <a:off x="5297488" y="757238"/>
            <a:ext cx="37671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  <a:latin typeface="Arial" panose="020B0604020202020204" pitchFamily="34" charset="0"/>
                <a:hlinkClick r:id="rId7"/>
              </a:rPr>
              <a:t>https://www.dwds.de/wb/rauben#gb-1</a:t>
            </a:r>
            <a:endParaRPr lang="es-ES" altLang="es-E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2136775" y="365125"/>
            <a:ext cx="6378575" cy="822325"/>
          </a:xfrm>
        </p:spPr>
        <p:txBody>
          <a:bodyPr/>
          <a:lstStyle/>
          <a:p>
            <a:pPr algn="r" eaLnBrk="1" hangingPunct="1"/>
            <a:r>
              <a:rPr lang="es-ES" altLang="es-ES" sz="36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3.2 Die DICONALE-Umfrage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238250"/>
            <a:ext cx="6667500" cy="2190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220913"/>
            <a:ext cx="2047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852863"/>
            <a:ext cx="6600825" cy="2019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4625975"/>
            <a:ext cx="2047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743075" y="6218238"/>
            <a:ext cx="693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http://www.usc.es/gl/proxectos/diconale/aleman/enquisa.html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863600" y="6122988"/>
            <a:ext cx="879475" cy="46355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5 Título"/>
          <p:cNvSpPr>
            <a:spLocks noGrp="1"/>
          </p:cNvSpPr>
          <p:nvPr>
            <p:ph type="title"/>
          </p:nvPr>
        </p:nvSpPr>
        <p:spPr>
          <a:xfrm>
            <a:off x="165100" y="1309688"/>
            <a:ext cx="3478213" cy="673100"/>
          </a:xfrm>
        </p:spPr>
        <p:txBody>
          <a:bodyPr/>
          <a:lstStyle/>
          <a:p>
            <a:pPr algn="l" eaLnBrk="1" hangingPunct="1"/>
            <a:r>
              <a:rPr lang="es-ES" altLang="es-ES" sz="2800" b="1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ZIEL DES VORTRAGS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162425" y="1296988"/>
            <a:ext cx="4667250" cy="8874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Einblick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die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Projektarbeit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von DICONALE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COMBIDIGILEX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/>
          </a:p>
        </p:txBody>
      </p:sp>
      <p:sp>
        <p:nvSpPr>
          <p:cNvPr id="7172" name="5 Título"/>
          <p:cNvSpPr txBox="1">
            <a:spLocks/>
          </p:cNvSpPr>
          <p:nvPr/>
        </p:nvSpPr>
        <p:spPr bwMode="auto">
          <a:xfrm>
            <a:off x="-163513" y="3579813"/>
            <a:ext cx="266223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solidFill>
                  <a:schemeClr val="tx1"/>
                </a:solidFill>
                <a:latin typeface="Franklin Gothic Medium" panose="020B0603020102020204" pitchFamily="34" charset="0"/>
              </a:rPr>
              <a:t>GLIEDERUNG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727075" y="3154363"/>
            <a:ext cx="7886700" cy="102393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800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/>
            </a:pPr>
            <a:endParaRPr lang="es-ES" sz="2600" dirty="0">
              <a:solidFill>
                <a:srgbClr val="5F5F5F"/>
              </a:solidFill>
              <a:latin typeface="+mn-lt"/>
              <a:cs typeface="+mn-cs"/>
            </a:endParaRPr>
          </a:p>
        </p:txBody>
      </p:sp>
      <p:sp>
        <p:nvSpPr>
          <p:cNvPr id="7174" name="10 Rectángulo"/>
          <p:cNvSpPr>
            <a:spLocks noChangeArrowheads="1"/>
          </p:cNvSpPr>
          <p:nvPr/>
        </p:nvSpPr>
        <p:spPr bwMode="auto">
          <a:xfrm>
            <a:off x="3963988" y="2952750"/>
            <a:ext cx="4906962" cy="1938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de-DE" altLang="es-ES" sz="2000">
                <a:solidFill>
                  <a:schemeClr val="tx1"/>
                </a:solidFill>
                <a:latin typeface="Arial" panose="020B0604020202020204" pitchFamily="34" charset="0"/>
              </a:rPr>
              <a:t>Einleitung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de-DE" altLang="es-ES" sz="2000">
                <a:solidFill>
                  <a:schemeClr val="tx1"/>
                </a:solidFill>
                <a:latin typeface="Arial" panose="020B0604020202020204" pitchFamily="34" charset="0"/>
              </a:rPr>
              <a:t>Ziel</a:t>
            </a:r>
            <a:endParaRPr lang="es-ES" altLang="es-E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 startAt="3"/>
            </a:pPr>
            <a:r>
              <a:rPr lang="de-DE" altLang="es-ES" sz="2000">
                <a:solidFill>
                  <a:schemeClr val="tx1"/>
                </a:solidFill>
                <a:latin typeface="Arial" panose="020B0604020202020204" pitchFamily="34" charset="0"/>
              </a:rPr>
              <a:t>Motivation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 startAt="3"/>
            </a:pPr>
            <a:r>
              <a:rPr lang="de-DE" altLang="es-ES" sz="2000">
                <a:solidFill>
                  <a:schemeClr val="tx1"/>
                </a:solidFill>
                <a:latin typeface="Arial" panose="020B0604020202020204" pitchFamily="34" charset="0"/>
              </a:rPr>
              <a:t>Ausgangsfragen: theoretische und methodologische Grundlage</a:t>
            </a:r>
            <a:endParaRPr lang="es-ES" altLang="es-E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tx1"/>
                </a:solidFill>
                <a:latin typeface="Arial" panose="020B0604020202020204" pitchFamily="34" charset="0"/>
              </a:rPr>
              <a:t>5. 	Fazit und </a:t>
            </a:r>
            <a:r>
              <a:rPr lang="es-ES" altLang="es-ES" sz="2000" i="1">
                <a:solidFill>
                  <a:schemeClr val="tx1"/>
                </a:solidFill>
                <a:latin typeface="Arial" panose="020B0604020202020204" pitchFamily="34" charset="0"/>
              </a:rPr>
              <a:t>Desiderata</a:t>
            </a:r>
          </a:p>
        </p:txBody>
      </p:sp>
      <p:sp>
        <p:nvSpPr>
          <p:cNvPr id="13" name="12 Flecha derecha"/>
          <p:cNvSpPr/>
          <p:nvPr/>
        </p:nvSpPr>
        <p:spPr>
          <a:xfrm>
            <a:off x="2579688" y="3698875"/>
            <a:ext cx="9271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3551238" y="1381125"/>
            <a:ext cx="557212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1 Gráfico"/>
          <p:cNvGraphicFramePr>
            <a:graphicFrameLocks/>
          </p:cNvGraphicFramePr>
          <p:nvPr/>
        </p:nvGraphicFramePr>
        <p:xfrm>
          <a:off x="179512" y="1556792"/>
          <a:ext cx="87849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035" name="5 Rectángulo"/>
          <p:cNvSpPr>
            <a:spLocks noChangeArrowheads="1"/>
          </p:cNvSpPr>
          <p:nvPr/>
        </p:nvSpPr>
        <p:spPr bwMode="auto">
          <a:xfrm>
            <a:off x="2825750" y="6315075"/>
            <a:ext cx="616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Spanien und Deutschland für DaF (Meliss 2015)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DaF und ELE im Vergleich (Fernández Méndez et al. 2016)</a:t>
            </a:r>
          </a:p>
        </p:txBody>
      </p:sp>
      <p:sp>
        <p:nvSpPr>
          <p:cNvPr id="44036" name="7 CuadroTexto"/>
          <p:cNvSpPr txBox="1">
            <a:spLocks noChangeArrowheads="1"/>
          </p:cNvSpPr>
          <p:nvPr/>
        </p:nvSpPr>
        <p:spPr bwMode="auto">
          <a:xfrm>
            <a:off x="2197100" y="546100"/>
            <a:ext cx="6767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Arial" panose="020B0604020202020204" pitchFamily="34" charset="0"/>
              </a:rPr>
              <a:t>Welche(s)  Wörterbuchformat(e) bevorzugen Sie?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941388" y="2894013"/>
            <a:ext cx="368300" cy="3270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Flecha derecha"/>
          <p:cNvSpPr/>
          <p:nvPr/>
        </p:nvSpPr>
        <p:spPr>
          <a:xfrm>
            <a:off x="398463" y="3960813"/>
            <a:ext cx="368300" cy="3270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Gráfico"/>
          <p:cNvGraphicFramePr>
            <a:graphicFrameLocks/>
          </p:cNvGraphicFramePr>
          <p:nvPr/>
        </p:nvGraphicFramePr>
        <p:xfrm>
          <a:off x="179512" y="1268760"/>
          <a:ext cx="878497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6083" name="5 Rectángulo"/>
          <p:cNvSpPr>
            <a:spLocks noChangeArrowheads="1"/>
          </p:cNvSpPr>
          <p:nvPr/>
        </p:nvSpPr>
        <p:spPr bwMode="auto">
          <a:xfrm>
            <a:off x="2825750" y="6315075"/>
            <a:ext cx="616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Spanien und Deutschland für DaF (Meliss 2015)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DaF und ELE im Vergleich (Fernández Méndez et al. 2016)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941388" y="5649913"/>
            <a:ext cx="328612" cy="300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179388" y="5349875"/>
            <a:ext cx="327025" cy="3000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6086" name="10 CuadroTexto"/>
          <p:cNvSpPr txBox="1">
            <a:spLocks noChangeArrowheads="1"/>
          </p:cNvSpPr>
          <p:nvPr/>
        </p:nvSpPr>
        <p:spPr bwMode="auto">
          <a:xfrm>
            <a:off x="2197100" y="546100"/>
            <a:ext cx="6767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Arial" panose="020B0604020202020204" pitchFamily="34" charset="0"/>
              </a:rPr>
              <a:t>Welche  Wörterbuchtpen schlagen Sie nach?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Gráfico"/>
          <p:cNvGraphicFramePr>
            <a:graphicFrameLocks/>
          </p:cNvGraphicFramePr>
          <p:nvPr/>
        </p:nvGraphicFramePr>
        <p:xfrm>
          <a:off x="0" y="980728"/>
          <a:ext cx="9144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131" name="6 CuadroTexto"/>
          <p:cNvSpPr txBox="1">
            <a:spLocks noChangeArrowheads="1"/>
          </p:cNvSpPr>
          <p:nvPr/>
        </p:nvSpPr>
        <p:spPr bwMode="auto">
          <a:xfrm>
            <a:off x="2197100" y="190500"/>
            <a:ext cx="6767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Arial" panose="020B0604020202020204" pitchFamily="34" charset="0"/>
              </a:rPr>
              <a:t>Was vermissen Sie  in den zweisprachigen Wörterbücher?</a:t>
            </a:r>
          </a:p>
        </p:txBody>
      </p:sp>
      <p:sp>
        <p:nvSpPr>
          <p:cNvPr id="48132" name="5 Rectángulo"/>
          <p:cNvSpPr>
            <a:spLocks noChangeArrowheads="1"/>
          </p:cNvSpPr>
          <p:nvPr/>
        </p:nvSpPr>
        <p:spPr bwMode="auto">
          <a:xfrm>
            <a:off x="2825750" y="6315075"/>
            <a:ext cx="616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Spanien und Deutschland für DaF (Meliss 2015)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DaF und ELE im Vergleich (Fernández Méndez et al. 2016)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6113" y="1271588"/>
            <a:ext cx="8231187" cy="5033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4. AUSGANGSFRAGEN: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theoretische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und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methodologische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Grundlagen</a:t>
            </a:r>
            <a:endParaRPr lang="es-ES" sz="4400" b="1" dirty="0" smtClean="0">
              <a:solidFill>
                <a:schemeClr val="accent2">
                  <a:lumMod val="75000"/>
                </a:schemeClr>
              </a:solidFill>
              <a:latin typeface="Franklin Gothic Medium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4.1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warum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onomasiologisch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4.2 das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mehrstufig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-modulare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Beschreibungsmodell</a:t>
            </a: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4.3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Aufbau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Wörterbuchs</a:t>
            </a: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787400" y="365125"/>
            <a:ext cx="8293100" cy="990600"/>
          </a:xfrm>
        </p:spPr>
        <p:txBody>
          <a:bodyPr/>
          <a:lstStyle/>
          <a:p>
            <a:pPr algn="r" eaLnBrk="1" hangingPunct="1"/>
            <a:r>
              <a:rPr lang="es-ES" altLang="es-ES" sz="32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4.1  </a:t>
            </a:r>
            <a:r>
              <a:rPr lang="es-ES" altLang="es-ES" sz="3600" i="1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warum onomasiologisch?</a:t>
            </a:r>
          </a:p>
        </p:txBody>
      </p:sp>
      <p:sp>
        <p:nvSpPr>
          <p:cNvPr id="52227" name="3 Marcador de texto"/>
          <p:cNvSpPr>
            <a:spLocks noGrp="1"/>
          </p:cNvSpPr>
          <p:nvPr>
            <p:ph type="body" idx="1"/>
          </p:nvPr>
        </p:nvSpPr>
        <p:spPr>
          <a:xfrm>
            <a:off x="261938" y="1681163"/>
            <a:ext cx="3868737" cy="823912"/>
          </a:xfrm>
        </p:spPr>
        <p:txBody>
          <a:bodyPr/>
          <a:lstStyle/>
          <a:p>
            <a:pPr eaLnBrk="1" hangingPunct="1"/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DEUTSCH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219075" y="2505075"/>
            <a:ext cx="8474075" cy="1535113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Dornseiff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F. (1965 [1934]):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Wortschatz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nach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Sachgruppen</a:t>
            </a:r>
            <a:endParaRPr lang="es-E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Dornseiff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F/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Wiegand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H.E/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Quasthoff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U. (2004</a:t>
            </a:r>
            <a:r>
              <a:rPr lang="es-E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Wortschatz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nach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Sachgruppen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Werle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H./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Eggers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H (1961):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Wortschatz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29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246063" y="4102100"/>
            <a:ext cx="3887787" cy="823913"/>
          </a:xfrm>
        </p:spPr>
        <p:txBody>
          <a:bodyPr/>
          <a:lstStyle/>
          <a:p>
            <a:pPr eaLnBrk="1" hangingPunct="1"/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SPANISCH</a:t>
            </a:r>
          </a:p>
        </p:txBody>
      </p:sp>
      <p:sp>
        <p:nvSpPr>
          <p:cNvPr id="52230" name="4 Marcador de contenido"/>
          <p:cNvSpPr>
            <a:spLocks noGrp="1"/>
          </p:cNvSpPr>
          <p:nvPr>
            <p:ph sz="half" idx="2"/>
          </p:nvPr>
        </p:nvSpPr>
        <p:spPr>
          <a:xfrm>
            <a:off x="220663" y="4895850"/>
            <a:ext cx="8475662" cy="1535113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Casares, J. (1959): </a:t>
            </a:r>
            <a:r>
              <a:rPr lang="es-ES" altLang="es-ES" sz="20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Diccionario ideológico de la lengua española.</a:t>
            </a:r>
          </a:p>
        </p:txBody>
      </p:sp>
      <p:sp>
        <p:nvSpPr>
          <p:cNvPr id="9" name="8 Proceso"/>
          <p:cNvSpPr/>
          <p:nvPr/>
        </p:nvSpPr>
        <p:spPr>
          <a:xfrm>
            <a:off x="230188" y="20002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Proceso"/>
          <p:cNvSpPr/>
          <p:nvPr/>
        </p:nvSpPr>
        <p:spPr>
          <a:xfrm>
            <a:off x="246063" y="44307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>
            <a:off x="5130800" y="5832475"/>
            <a:ext cx="378142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130800" y="5881688"/>
            <a:ext cx="37814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(2014a)</a:t>
            </a:r>
          </a:p>
          <a:p>
            <a:pPr eaLnBrk="1" hangingPunct="1">
              <a:defRPr/>
            </a:pP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/ Sánchez Hernández (2015)</a:t>
            </a:r>
          </a:p>
          <a:p>
            <a:pPr eaLnBrk="1" hangingPunct="1">
              <a:defRPr/>
            </a:pP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Ribao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González/ </a:t>
            </a: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Proost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(2015)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82588"/>
            <a:ext cx="7961312" cy="4857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4 CuadroTexto"/>
          <p:cNvSpPr txBox="1">
            <a:spLocks noChangeArrowheads="1"/>
          </p:cNvSpPr>
          <p:nvPr/>
        </p:nvSpPr>
        <p:spPr bwMode="auto">
          <a:xfrm>
            <a:off x="3165475" y="6332538"/>
            <a:ext cx="604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Dornseiff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, F. (1965): Der Deutsche </a:t>
            </a: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Wortschatz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nach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Sachgruppen</a:t>
            </a:r>
            <a:endParaRPr lang="es-ES" sz="1400" b="1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4276" name="5 CuadroTexto"/>
          <p:cNvSpPr txBox="1">
            <a:spLocks noChangeArrowheads="1"/>
          </p:cNvSpPr>
          <p:nvPr/>
        </p:nvSpPr>
        <p:spPr bwMode="auto">
          <a:xfrm>
            <a:off x="447675" y="5475288"/>
            <a:ext cx="795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tx1"/>
                </a:solidFill>
                <a:latin typeface="Arial" panose="020B0604020202020204" pitchFamily="34" charset="0"/>
              </a:rPr>
              <a:t>Beispiel 1: Hauptabteilungen (Wortfelder) bei Dornseiff (1965)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3194050" y="6254750"/>
            <a:ext cx="571817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82588"/>
            <a:ext cx="8078787" cy="4684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4 CuadroTexto"/>
          <p:cNvSpPr txBox="1">
            <a:spLocks noChangeArrowheads="1"/>
          </p:cNvSpPr>
          <p:nvPr/>
        </p:nvSpPr>
        <p:spPr bwMode="auto">
          <a:xfrm>
            <a:off x="501650" y="5351463"/>
            <a:ext cx="796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tx1"/>
                </a:solidFill>
                <a:latin typeface="Arial" panose="020B0604020202020204" pitchFamily="34" charset="0"/>
              </a:rPr>
              <a:t>Beispiel 2:  Subfelder des Hauptfeld  </a:t>
            </a:r>
            <a:r>
              <a:rPr lang="de-DE" altLang="es-ES" sz="2000">
                <a:solidFill>
                  <a:schemeClr val="tx1"/>
                </a:solidFill>
                <a:latin typeface="Arial" panose="020B0604020202020204" pitchFamily="34" charset="0"/>
              </a:rPr>
              <a:t>„</a:t>
            </a:r>
            <a:r>
              <a:rPr lang="es-ES" altLang="es-ES" sz="2000">
                <a:solidFill>
                  <a:schemeClr val="tx1"/>
                </a:solidFill>
                <a:latin typeface="Arial" panose="020B0604020202020204" pitchFamily="34" charset="0"/>
              </a:rPr>
              <a:t>Anorganische Welt, Stoffe” bei Dornseiff (1965)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9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88938"/>
            <a:ext cx="8220075" cy="5397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7 CuadroTexto"/>
          <p:cNvSpPr txBox="1">
            <a:spLocks noChangeArrowheads="1"/>
          </p:cNvSpPr>
          <p:nvPr/>
        </p:nvSpPr>
        <p:spPr bwMode="auto">
          <a:xfrm>
            <a:off x="447675" y="5897563"/>
            <a:ext cx="795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tx1"/>
                </a:solidFill>
                <a:latin typeface="Arial" panose="020B0604020202020204" pitchFamily="34" charset="0"/>
              </a:rPr>
              <a:t>Beispiel 3: Wortfelder bei Casares (1959)</a:t>
            </a:r>
          </a:p>
        </p:txBody>
      </p:sp>
      <p:sp>
        <p:nvSpPr>
          <p:cNvPr id="30724" name="8 CuadroTexto"/>
          <p:cNvSpPr txBox="1">
            <a:spLocks noChangeArrowheads="1"/>
          </p:cNvSpPr>
          <p:nvPr/>
        </p:nvSpPr>
        <p:spPr bwMode="auto">
          <a:xfrm>
            <a:off x="3479800" y="6496050"/>
            <a:ext cx="558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Casares, J. (1959): Diccionario ideológico de la lengua española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3671888" y="6459538"/>
            <a:ext cx="526732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3 Título"/>
          <p:cNvSpPr>
            <a:spLocks noGrp="1"/>
          </p:cNvSpPr>
          <p:nvPr>
            <p:ph type="title"/>
          </p:nvPr>
        </p:nvSpPr>
        <p:spPr>
          <a:xfrm>
            <a:off x="2060575" y="365125"/>
            <a:ext cx="6456363" cy="1316038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 zu Teilbereichen der Lexik nach semantischen und teilweise kombinatorischen Gesichtspunkten </a:t>
            </a:r>
            <a:endParaRPr lang="es-ES" altLang="es-ES" sz="320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630238" y="2486025"/>
            <a:ext cx="3868737" cy="823913"/>
          </a:xfrm>
          <a:ln w="28575">
            <a:solidFill>
              <a:schemeClr val="tx1"/>
            </a:solidFill>
          </a:ln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de-DE" sz="8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strukturalische Semantik und Wortfeldtheorie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/>
          </a:p>
        </p:txBody>
      </p:sp>
      <p:sp>
        <p:nvSpPr>
          <p:cNvPr id="60420" name="5 Marcador de contenido"/>
          <p:cNvSpPr>
            <a:spLocks noGrp="1"/>
          </p:cNvSpPr>
          <p:nvPr>
            <p:ph sz="half" idx="2"/>
          </p:nvPr>
        </p:nvSpPr>
        <p:spPr>
          <a:xfrm>
            <a:off x="630238" y="4265613"/>
            <a:ext cx="3868737" cy="1808162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Coseriu (1977)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Geckeler (1971/ 1993/ 1996)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Duypuy-Engelhardt (1990)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Wotjak (1992)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s-ES" altLang="es-ES" smtClean="0"/>
          </a:p>
        </p:txBody>
      </p:sp>
      <p:sp>
        <p:nvSpPr>
          <p:cNvPr id="60421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643438" y="2265363"/>
            <a:ext cx="3887787" cy="1044575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100000"/>
              </a:lnSpc>
            </a:pPr>
            <a:r>
              <a:rPr lang="de-DE" altLang="es-ES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lexikographische Werke mit einer kommunikativ-pragmatisch orientierten Sichtweise</a:t>
            </a:r>
            <a:endParaRPr lang="es-ES" altLang="es-ES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>
          <a:xfrm>
            <a:off x="4587875" y="3992563"/>
            <a:ext cx="4297363" cy="2695575"/>
          </a:xfrm>
          <a:ln w="28575"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Schumacher et al. (1986):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Verben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Felder</a:t>
            </a:r>
            <a:endParaRPr lang="es-E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Harras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(2004/ 2007):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Kommunikationsverben</a:t>
            </a:r>
            <a:endParaRPr lang="es-E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ADESSE: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http://adesse.uvigo.es/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DICE: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7"/>
              </a:rPr>
              <a:t>http://www.dicesp.com/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3001963" y="1817688"/>
            <a:ext cx="409575" cy="58420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Flecha abajo"/>
          <p:cNvSpPr/>
          <p:nvPr/>
        </p:nvSpPr>
        <p:spPr>
          <a:xfrm>
            <a:off x="6348413" y="1779588"/>
            <a:ext cx="409575" cy="40481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Flecha abajo"/>
          <p:cNvSpPr/>
          <p:nvPr/>
        </p:nvSpPr>
        <p:spPr>
          <a:xfrm>
            <a:off x="3005138" y="3498850"/>
            <a:ext cx="409575" cy="58420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Flecha abajo"/>
          <p:cNvSpPr/>
          <p:nvPr/>
        </p:nvSpPr>
        <p:spPr>
          <a:xfrm>
            <a:off x="6351588" y="3419475"/>
            <a:ext cx="407987" cy="40481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4818063" y="5500688"/>
            <a:ext cx="388937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189180" y="1447241"/>
          <a:ext cx="44458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2467" name="9 CuadroTexto"/>
          <p:cNvSpPr txBox="1">
            <a:spLocks noChangeArrowheads="1"/>
          </p:cNvSpPr>
          <p:nvPr/>
        </p:nvSpPr>
        <p:spPr bwMode="auto">
          <a:xfrm>
            <a:off x="-141288" y="5864225"/>
            <a:ext cx="5106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  <a:latin typeface="Arial" panose="020B0604020202020204" pitchFamily="34" charset="0"/>
              </a:rPr>
              <a:t>ÜBLICHER ZUGRIFF AUF WÖRTERBÜCHER</a:t>
            </a: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5045075" y="1479550"/>
            <a:ext cx="3910013" cy="1506538"/>
          </a:xfrm>
          <a:prstGeom prst="rect">
            <a:avLst/>
          </a:prstGeom>
          <a:noFill/>
          <a:ln w="28575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Der Benutzer kennt schon das sprachliche Ausdrucksmittel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Wörterbuch: Überprüfung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5080000" y="4014788"/>
            <a:ext cx="3875088" cy="1785937"/>
          </a:xfrm>
          <a:prstGeom prst="rect">
            <a:avLst/>
          </a:prstGeom>
          <a:noFill/>
          <a:ln w="28575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Der Benutzer kennt nicht das sprachliche Ausdrucksmittel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Wörterbuch: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Vielfalt an Ausdrucksmöglichkeiten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5056188" y="2987675"/>
            <a:ext cx="39084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solidFill>
                  <a:schemeClr val="tx1"/>
                </a:solidFill>
                <a:latin typeface="Arial" panose="020B0604020202020204" pitchFamily="34" charset="0"/>
              </a:rPr>
              <a:t>FREIE PRODUKTIONSZWECKE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7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2170113"/>
            <a:ext cx="7886700" cy="2960687"/>
          </a:xfrm>
        </p:spPr>
        <p:txBody>
          <a:bodyPr rtlCol="0">
            <a:normAutofit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Arial"/>
              <a:buAutoNum type="arabicPeriod"/>
              <a:defRPr/>
            </a:pPr>
            <a:r>
              <a:rPr lang="es-ES" sz="48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EINLEITUNG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1.1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Förderungszeitraum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Projektfinanzierung</a:t>
            </a: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1.2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Projektteam</a:t>
            </a: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1.3 </a:t>
            </a:r>
            <a:r>
              <a:rPr lang="es-E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Unser</a:t>
            </a: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web: </a:t>
            </a:r>
            <a:r>
              <a:rPr lang="es-ES" sz="2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</a:t>
            </a:r>
            <a:r>
              <a:rPr lang="es-ES" sz="2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ES" sz="2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endParaRPr lang="es-ES" sz="2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438400"/>
            <a:ext cx="22669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828675"/>
            <a:ext cx="2257425" cy="1601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882900"/>
            <a:ext cx="2257425" cy="144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4751388"/>
            <a:ext cx="2247900" cy="1314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5 CuadroTexto"/>
          <p:cNvSpPr txBox="1">
            <a:spLocks noChangeArrowheads="1"/>
          </p:cNvSpPr>
          <p:nvPr/>
        </p:nvSpPr>
        <p:spPr bwMode="auto">
          <a:xfrm>
            <a:off x="5700713" y="828675"/>
            <a:ext cx="3252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Situation 1:</a:t>
            </a:r>
            <a:r>
              <a:rPr lang="de-DE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mit Gewalt und Bedrohung</a:t>
            </a:r>
            <a:endParaRPr lang="es-ES" altLang="es-ES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19" name="6 CuadroTexto"/>
          <p:cNvSpPr txBox="1">
            <a:spLocks noChangeArrowheads="1"/>
          </p:cNvSpPr>
          <p:nvPr/>
        </p:nvSpPr>
        <p:spPr bwMode="auto">
          <a:xfrm>
            <a:off x="5702300" y="2878138"/>
            <a:ext cx="3252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Situation 2:</a:t>
            </a:r>
            <a:r>
              <a:rPr lang="de-DE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den Geldbeutel aus der Tasche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20" name="7 CuadroTexto"/>
          <p:cNvSpPr txBox="1">
            <a:spLocks noChangeArrowheads="1"/>
          </p:cNvSpPr>
          <p:nvPr/>
        </p:nvSpPr>
        <p:spPr bwMode="auto">
          <a:xfrm>
            <a:off x="5705475" y="4735513"/>
            <a:ext cx="3252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Situation 3:</a:t>
            </a:r>
            <a:r>
              <a:rPr lang="de-DE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gewaltsam in ein Gebäude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21 Conector recto de flecha"/>
          <p:cNvCxnSpPr/>
          <p:nvPr/>
        </p:nvCxnSpPr>
        <p:spPr>
          <a:xfrm flipV="1">
            <a:off x="1958975" y="1489075"/>
            <a:ext cx="1216025" cy="13271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1949450" y="2878138"/>
            <a:ext cx="1216025" cy="6286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1911350" y="2878138"/>
            <a:ext cx="1216025" cy="2184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967038"/>
            <a:ext cx="82391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736600"/>
            <a:ext cx="17446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4476750" y="2238375"/>
            <a:ext cx="0" cy="1025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stCxn id="3" idx="2"/>
          </p:cNvCxnSpPr>
          <p:nvPr/>
        </p:nvCxnSpPr>
        <p:spPr>
          <a:xfrm flipH="1">
            <a:off x="1717675" y="2238375"/>
            <a:ext cx="2762250" cy="1025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stCxn id="3" idx="2"/>
          </p:cNvCxnSpPr>
          <p:nvPr/>
        </p:nvCxnSpPr>
        <p:spPr>
          <a:xfrm>
            <a:off x="4479925" y="2238375"/>
            <a:ext cx="2755900" cy="1025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Proceso"/>
          <p:cNvSpPr/>
          <p:nvPr/>
        </p:nvSpPr>
        <p:spPr>
          <a:xfrm>
            <a:off x="623888" y="2671763"/>
            <a:ext cx="7891462" cy="665162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Proceso"/>
          <p:cNvSpPr/>
          <p:nvPr/>
        </p:nvSpPr>
        <p:spPr>
          <a:xfrm>
            <a:off x="623888" y="4611688"/>
            <a:ext cx="6086475" cy="1565275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Proceso"/>
          <p:cNvSpPr/>
          <p:nvPr/>
        </p:nvSpPr>
        <p:spPr>
          <a:xfrm>
            <a:off x="623888" y="3633788"/>
            <a:ext cx="6086475" cy="66516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Proceso"/>
          <p:cNvSpPr/>
          <p:nvPr/>
        </p:nvSpPr>
        <p:spPr>
          <a:xfrm>
            <a:off x="628650" y="1762125"/>
            <a:ext cx="6088063" cy="66516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8614" name="1 Título"/>
          <p:cNvSpPr>
            <a:spLocks noGrp="1"/>
          </p:cNvSpPr>
          <p:nvPr>
            <p:ph type="title"/>
          </p:nvPr>
        </p:nvSpPr>
        <p:spPr>
          <a:xfrm>
            <a:off x="757238" y="207963"/>
            <a:ext cx="8386762" cy="1381125"/>
          </a:xfrm>
        </p:spPr>
        <p:txBody>
          <a:bodyPr/>
          <a:lstStyle/>
          <a:p>
            <a:pPr algn="r" eaLnBrk="1" hangingPunct="1">
              <a:lnSpc>
                <a:spcPts val="2500"/>
              </a:lnSpc>
            </a:pPr>
            <a:r>
              <a:rPr lang="es-ES" altLang="es-ES" sz="22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       </a:t>
            </a:r>
            <a:r>
              <a:rPr lang="es-ES" altLang="es-ES" sz="24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4.2 das mehrstufig-modulare Beschreibungsmodell</a:t>
            </a:r>
            <a:r>
              <a:rPr lang="es-ES" altLang="es-ES" sz="27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:</a:t>
            </a:r>
            <a:r>
              <a:rPr lang="es-ES" altLang="es-ES" sz="24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/>
            </a:r>
            <a:br>
              <a:rPr lang="es-ES" altLang="es-ES" sz="24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</a:br>
            <a:r>
              <a:rPr lang="es-ES" altLang="es-ES" sz="24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Stufen</a:t>
            </a:r>
            <a:r>
              <a:rPr lang="es-ES" altLang="es-ES" sz="4800" smtClean="0">
                <a:solidFill>
                  <a:schemeClr val="tx1"/>
                </a:solidFill>
                <a:latin typeface="Franklin Gothic Medium" panose="020B0603020102020204" pitchFamily="34" charset="0"/>
                <a:cs typeface="Tahoma" panose="020B0604030504040204" pitchFamily="34" charset="0"/>
              </a:rPr>
              <a:t> </a:t>
            </a:r>
            <a:endParaRPr lang="es-ES" altLang="es-ES" sz="4800" smtClean="0">
              <a:solidFill>
                <a:schemeClr val="tx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8615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 1 		MAKROSTRUKTUR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 2		MIKROSTRUKTUR: 4 MODULE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 3		MAKROSTRUKTUR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 4		MEDIOSTRUKTUR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 5		MEDIOSTRUKTUR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2317750" y="1873250"/>
            <a:ext cx="42545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2327275" y="2828925"/>
            <a:ext cx="427038" cy="3825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2338388" y="3754438"/>
            <a:ext cx="42545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2349500" y="4710113"/>
            <a:ext cx="425450" cy="3825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2359025" y="5667375"/>
            <a:ext cx="425450" cy="381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17" name="16 Abrir corchete"/>
          <p:cNvSpPr/>
          <p:nvPr/>
        </p:nvSpPr>
        <p:spPr>
          <a:xfrm>
            <a:off x="236538" y="2078038"/>
            <a:ext cx="387350" cy="1881187"/>
          </a:xfrm>
          <a:prstGeom prst="leftBracket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4121150" y="6359525"/>
            <a:ext cx="50228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12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2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(2014a)/ (2014b) (2015)</a:t>
            </a:r>
          </a:p>
          <a:p>
            <a:pPr eaLnBrk="1" hangingPunct="1">
              <a:defRPr/>
            </a:pPr>
            <a:r>
              <a:rPr lang="es-ES" sz="12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2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/ Sánchez Hernández (2015); Sánchez Hernández (2013)</a:t>
            </a:r>
          </a:p>
        </p:txBody>
      </p:sp>
      <p:cxnSp>
        <p:nvCxnSpPr>
          <p:cNvPr id="19" name="18 Conector recto"/>
          <p:cNvCxnSpPr/>
          <p:nvPr/>
        </p:nvCxnSpPr>
        <p:spPr>
          <a:xfrm>
            <a:off x="4203700" y="6364288"/>
            <a:ext cx="489902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>
          <a:xfrm>
            <a:off x="2136775" y="365125"/>
            <a:ext cx="6378575" cy="849313"/>
          </a:xfrm>
        </p:spPr>
        <p:txBody>
          <a:bodyPr/>
          <a:lstStyle/>
          <a:p>
            <a:pPr algn="r" eaLnBrk="1" hangingPunct="1"/>
            <a:r>
              <a:rPr lang="es-ES" altLang="es-ES" sz="32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 Aufbau </a:t>
            </a:r>
            <a:br>
              <a:rPr lang="es-ES" altLang="es-ES" sz="32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ES" altLang="es-ES" sz="32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4.3.1 Makrostruktur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04952" y="1214438"/>
          <a:ext cx="8671034" cy="389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260850"/>
            <a:ext cx="5113338" cy="2139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4927600" y="3848100"/>
            <a:ext cx="0" cy="412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2" name="8 CuadroTexto"/>
          <p:cNvSpPr txBox="1">
            <a:spLocks noChangeArrowheads="1"/>
          </p:cNvSpPr>
          <p:nvPr/>
        </p:nvSpPr>
        <p:spPr bwMode="auto">
          <a:xfrm>
            <a:off x="68263" y="5400675"/>
            <a:ext cx="2138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>
                <a:solidFill>
                  <a:schemeClr val="tx1"/>
                </a:solidFill>
                <a:latin typeface="Arial" panose="020B0604020202020204" pitchFamily="34" charset="0"/>
              </a:rPr>
              <a:t>lexikalisch-semantische Paradigmen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2136775" y="5554663"/>
            <a:ext cx="382588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11 CuadroTexto"/>
          <p:cNvSpPr txBox="1">
            <a:spLocks noChangeArrowheads="1"/>
          </p:cNvSpPr>
          <p:nvPr/>
        </p:nvSpPr>
        <p:spPr bwMode="auto">
          <a:xfrm>
            <a:off x="2441575" y="6518275"/>
            <a:ext cx="22336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>
                <a:solidFill>
                  <a:schemeClr val="tx1"/>
                </a:solidFill>
                <a:latin typeface="Arial" panose="020B0604020202020204" pitchFamily="34" charset="0"/>
              </a:rPr>
              <a:t>Leseartdifferenzierung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 flipH="1">
            <a:off x="2916238" y="6305550"/>
            <a:ext cx="7937" cy="27463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Abrir corchete"/>
          <p:cNvSpPr/>
          <p:nvPr/>
        </p:nvSpPr>
        <p:spPr>
          <a:xfrm>
            <a:off x="122238" y="1911350"/>
            <a:ext cx="1333500" cy="2087563"/>
          </a:xfrm>
          <a:prstGeom prst="leftBracket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231775" y="4056063"/>
            <a:ext cx="20145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STUFE 1</a:t>
            </a:r>
          </a:p>
        </p:txBody>
      </p:sp>
      <p:sp>
        <p:nvSpPr>
          <p:cNvPr id="15" name="14 Cerrar corchete"/>
          <p:cNvSpPr/>
          <p:nvPr/>
        </p:nvSpPr>
        <p:spPr>
          <a:xfrm>
            <a:off x="7083425" y="3998913"/>
            <a:ext cx="641350" cy="2581275"/>
          </a:xfrm>
          <a:prstGeom prst="rightBracket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7781925" y="5000625"/>
            <a:ext cx="1293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STUFE 3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0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-7951" y="382137"/>
          <a:ext cx="8802806" cy="6059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7800" y="4630738"/>
            <a:ext cx="1609725" cy="739775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/>
              <a:t>Pls</a:t>
            </a:r>
            <a:r>
              <a:rPr lang="es-ES" sz="1400" b="1" dirty="0"/>
              <a:t> 1_DE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 err="1"/>
              <a:t>befehlen</a:t>
            </a:r>
            <a:r>
              <a:rPr lang="es-ES" sz="1400" b="1" i="1" dirty="0"/>
              <a:t>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/>
              <a:t>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885950" y="4630738"/>
            <a:ext cx="1609725" cy="1169987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/>
              <a:t>Pls</a:t>
            </a:r>
            <a:r>
              <a:rPr lang="es-ES" sz="1400" b="1" dirty="0"/>
              <a:t> 1_ES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/>
              <a:t>ordenar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/>
              <a:t>mandar 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/>
              <a:t>dar orden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/>
              <a:t>…</a:t>
            </a:r>
          </a:p>
        </p:txBody>
      </p:sp>
      <p:pic>
        <p:nvPicPr>
          <p:cNvPr id="72709" name="26 Imagen" descr="http://1.bp.blogspot.com/-5r2rhMNF0fE/Tnzcygc_YUI/AAAAAAAAAA4/ZAYM3Soy6b8/s1600/acoso-laboral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669925"/>
            <a:ext cx="12128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28 CuadroTexto"/>
          <p:cNvSpPr txBox="1">
            <a:spLocks noChangeArrowheads="1"/>
          </p:cNvSpPr>
          <p:nvPr/>
        </p:nvSpPr>
        <p:spPr bwMode="auto">
          <a:xfrm>
            <a:off x="3624263" y="4641850"/>
            <a:ext cx="1611312" cy="738188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Pls 2_DE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72711" name="29 CuadroTexto"/>
          <p:cNvSpPr txBox="1">
            <a:spLocks noChangeArrowheads="1"/>
          </p:cNvSpPr>
          <p:nvPr/>
        </p:nvSpPr>
        <p:spPr bwMode="auto">
          <a:xfrm>
            <a:off x="5348288" y="4625975"/>
            <a:ext cx="1611312" cy="1169988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  <a:latin typeface="Arial" panose="020B0604020202020204" pitchFamily="34" charset="0"/>
              </a:rPr>
              <a:t>Pls 2_ES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ordenar 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mandar 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dar orden 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</a:p>
        </p:txBody>
      </p:sp>
      <p:cxnSp>
        <p:nvCxnSpPr>
          <p:cNvPr id="32" name="31 Conector recto"/>
          <p:cNvCxnSpPr/>
          <p:nvPr/>
        </p:nvCxnSpPr>
        <p:spPr>
          <a:xfrm>
            <a:off x="914400" y="4319588"/>
            <a:ext cx="5218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914400" y="4067175"/>
            <a:ext cx="0" cy="5588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endCxn id="6" idx="0"/>
          </p:cNvCxnSpPr>
          <p:nvPr/>
        </p:nvCxnSpPr>
        <p:spPr>
          <a:xfrm flipH="1">
            <a:off x="2690813" y="4319588"/>
            <a:ext cx="15875" cy="31115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H="1">
            <a:off x="4451350" y="4330700"/>
            <a:ext cx="15875" cy="3111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H="1">
            <a:off x="6102350" y="4324350"/>
            <a:ext cx="14288" cy="31273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Flecha derecha"/>
          <p:cNvSpPr/>
          <p:nvPr/>
        </p:nvSpPr>
        <p:spPr>
          <a:xfrm>
            <a:off x="7261225" y="4927600"/>
            <a:ext cx="1533525" cy="8683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870700" y="6473825"/>
            <a:ext cx="22288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Egido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Vicente, M. (2015)</a:t>
            </a:r>
            <a:endParaRPr lang="es-ES" sz="1400" b="1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6959600" y="6470650"/>
            <a:ext cx="2000250" cy="31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" altLang="es-E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VERBALE SZENARIEN</a:t>
            </a:r>
            <a: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E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altLang="es-ES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3050" y="1473200"/>
            <a:ext cx="8870950" cy="53848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befehlen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gibt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jmdm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den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Auftrag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etw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tun [LSP1]</a:t>
            </a:r>
          </a:p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Jmd.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befiehlt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etw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(1)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Wie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Diktator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Staatsoberhaupt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Athleten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Sieg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auf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ganzen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Linie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Ehren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Vaterlandes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	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Mannheimer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Morgen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7.2.1998]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312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befehlen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lässt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etw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einem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bestimmten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Zweck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einem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Ort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kommen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[LSP2]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Jmd.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befiehlt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jmdn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/.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etw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irgendwohin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(2)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Margret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Thacher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habe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ihn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einmal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sich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befohlen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ihm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den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ganzen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Tag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gelauscht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.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Zürcher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Tagesanzeiger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	24.5.1996]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2660650" y="365125"/>
            <a:ext cx="1208088" cy="787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873125" y="2184400"/>
            <a:ext cx="368300" cy="2317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176213" y="1549400"/>
            <a:ext cx="128587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142875" y="40497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819150" y="4899025"/>
            <a:ext cx="368300" cy="2317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3050" y="1473200"/>
            <a:ext cx="8870950" cy="53848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ordenar 1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alguien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ordena a alguien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algo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(3)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primer ministro israelí,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Ménajem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Beguin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ordenó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 	apertura de una profunda y rápida investigación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[El País, 	3.6.1980]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(4)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juez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prohíbe a Bravo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salir de España y </a:t>
            </a:r>
            <a:r>
              <a:rPr lang="es-ES" sz="20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ordena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presentarse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cada semana.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[El País, 4.10.2008]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mandar 1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alguien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manda a alguien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algo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(A3)</a:t>
            </a:r>
          </a:p>
          <a:p>
            <a:pPr marL="0" indent="0" algn="just"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(5)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Gobierno de Cataluña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había mandado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bombardear 	Zaragoza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(A3).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[La gangrena, 1975]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(6) 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rey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mandó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llamar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Velázquez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839788" y="1835150"/>
            <a:ext cx="368300" cy="2317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176213" y="1549400"/>
            <a:ext cx="128587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142875" y="4103688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819150" y="4367213"/>
            <a:ext cx="368300" cy="2317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04788"/>
            <a:ext cx="12192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19075"/>
            <a:ext cx="1219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Abrir corchete"/>
          <p:cNvSpPr/>
          <p:nvPr/>
        </p:nvSpPr>
        <p:spPr>
          <a:xfrm rot="16200000">
            <a:off x="7446963" y="1906588"/>
            <a:ext cx="46037" cy="3011487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6810" name="13 CuadroTexto"/>
          <p:cNvSpPr txBox="1">
            <a:spLocks noChangeArrowheads="1"/>
          </p:cNvSpPr>
          <p:nvPr/>
        </p:nvSpPr>
        <p:spPr bwMode="auto">
          <a:xfrm>
            <a:off x="41275" y="2224088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1</a:t>
            </a:r>
          </a:p>
        </p:txBody>
      </p:sp>
      <p:sp>
        <p:nvSpPr>
          <p:cNvPr id="76811" name="14 CuadroTexto"/>
          <p:cNvSpPr txBox="1">
            <a:spLocks noChangeArrowheads="1"/>
          </p:cNvSpPr>
          <p:nvPr/>
        </p:nvSpPr>
        <p:spPr bwMode="auto">
          <a:xfrm>
            <a:off x="15875" y="491490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1</a:t>
            </a:r>
          </a:p>
        </p:txBody>
      </p:sp>
      <p:sp>
        <p:nvSpPr>
          <p:cNvPr id="76812" name="15 CuadroTexto"/>
          <p:cNvSpPr txBox="1">
            <a:spLocks noChangeArrowheads="1"/>
          </p:cNvSpPr>
          <p:nvPr/>
        </p:nvSpPr>
        <p:spPr bwMode="auto">
          <a:xfrm>
            <a:off x="30163" y="308610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2</a:t>
            </a:r>
          </a:p>
        </p:txBody>
      </p:sp>
      <p:sp>
        <p:nvSpPr>
          <p:cNvPr id="76813" name="16 CuadroTexto"/>
          <p:cNvSpPr txBox="1">
            <a:spLocks noChangeArrowheads="1"/>
          </p:cNvSpPr>
          <p:nvPr/>
        </p:nvSpPr>
        <p:spPr bwMode="auto">
          <a:xfrm>
            <a:off x="15875" y="5487988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Proceso"/>
          <p:cNvSpPr/>
          <p:nvPr/>
        </p:nvSpPr>
        <p:spPr>
          <a:xfrm>
            <a:off x="6032500" y="68263"/>
            <a:ext cx="3057525" cy="1473200"/>
          </a:xfrm>
          <a:prstGeom prst="flowChartProcess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3050" y="1473200"/>
            <a:ext cx="8870950" cy="53848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 orden 1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alguien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 orden a alguien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algo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(7)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jefa de policía de Atlanta, Beverly </a:t>
            </a:r>
            <a:r>
              <a:rPr lang="es-E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Hardvard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(A1)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dio órdenes 	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reforzar todo el dispositivo de seguridad dentro del anillo 	olímpico.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[El Mundo, 10.7.1996]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(8) […] 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pues aún no se 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(A1: </a:t>
            </a:r>
            <a:r>
              <a:rPr lang="es-E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Passiv</a:t>
            </a:r>
            <a:r>
              <a:rPr lang="es-E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s-ES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daba la orden </a:t>
            </a:r>
            <a:r>
              <a:rPr lang="es-ES" sz="20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 enviar</a:t>
            </a:r>
            <a:r>
              <a:rPr lang="es-ES" sz="20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les</a:t>
            </a:r>
            <a:r>
              <a:rPr lang="es-E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(A2) 	</a:t>
            </a:r>
            <a:r>
              <a:rPr lang="es-ES" sz="20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 la iglesia </a:t>
            </a:r>
            <a:r>
              <a:rPr lang="es-E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(A3) 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[Un baile de Máscaras, 1995]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839788" y="1835150"/>
            <a:ext cx="368300" cy="2317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176213" y="1549400"/>
            <a:ext cx="128587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88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04788"/>
            <a:ext cx="12192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19075"/>
            <a:ext cx="1219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10 CuadroTexto"/>
          <p:cNvSpPr txBox="1">
            <a:spLocks noChangeArrowheads="1"/>
          </p:cNvSpPr>
          <p:nvPr/>
        </p:nvSpPr>
        <p:spPr bwMode="auto">
          <a:xfrm>
            <a:off x="41275" y="2224088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1</a:t>
            </a:r>
          </a:p>
        </p:txBody>
      </p:sp>
      <p:sp>
        <p:nvSpPr>
          <p:cNvPr id="78857" name="11 CuadroTexto"/>
          <p:cNvSpPr txBox="1">
            <a:spLocks noChangeArrowheads="1"/>
          </p:cNvSpPr>
          <p:nvPr/>
        </p:nvSpPr>
        <p:spPr bwMode="auto">
          <a:xfrm>
            <a:off x="30163" y="314166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chemeClr val="tx1"/>
                </a:solidFill>
                <a:latin typeface="Arial" panose="020B0604020202020204" pitchFamily="34" charset="0"/>
              </a:rPr>
              <a:t>befehlen 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" altLang="es-ES" sz="36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 Aufbau </a:t>
            </a:r>
            <a:br>
              <a:rPr lang="es-ES" altLang="es-ES" sz="36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ES" altLang="es-ES" sz="36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4.3.2 Mikrostruktur</a:t>
            </a:r>
            <a:endParaRPr lang="es-ES" altLang="es-ES" sz="3600" smtClean="0">
              <a:solidFill>
                <a:schemeClr val="tx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80899" name="2 Marcador de contenido"/>
          <p:cNvSpPr>
            <a:spLocks noGrp="1"/>
          </p:cNvSpPr>
          <p:nvPr>
            <p:ph idx="1"/>
          </p:nvPr>
        </p:nvSpPr>
        <p:spPr>
          <a:xfrm>
            <a:off x="144463" y="1825625"/>
            <a:ext cx="8667750" cy="4795838"/>
          </a:xfrm>
        </p:spPr>
        <p:txBody>
          <a:bodyPr/>
          <a:lstStyle/>
          <a:p>
            <a:pPr marL="34925" indent="0" eaLnBrk="1" hangingPunct="1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 1:</a:t>
            </a: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zur Form und Inhalt bzw. zur Ausdrucks- und Inhaltseite </a:t>
            </a: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 2: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Erfassung der feldrelevanten Lesarten: Bedeutungsbeschreibung und die kombinatorischen Merkmale (paradigmatische Sinnrelationen)</a:t>
            </a: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3: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syntagmatische Information: syntaktische und semantische Beschreibung der Argumentstruktur und des Satzbauplans </a:t>
            </a: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4: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weitere grammatikalische Information		</a:t>
            </a:r>
            <a:endParaRPr lang="es-ES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350"/>
            <a:ext cx="2992437" cy="162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abajo"/>
          <p:cNvSpPr/>
          <p:nvPr/>
        </p:nvSpPr>
        <p:spPr>
          <a:xfrm>
            <a:off x="2570163" y="866775"/>
            <a:ext cx="236537" cy="124618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Proceso"/>
          <p:cNvSpPr/>
          <p:nvPr/>
        </p:nvSpPr>
        <p:spPr>
          <a:xfrm>
            <a:off x="96838" y="22590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112713" y="33782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96838" y="48133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96838" y="620077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84163" y="1589088"/>
            <a:ext cx="8607425" cy="440213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MODUL1: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Lesart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übergreifende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allgemeine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Information</a:t>
            </a:r>
            <a:endParaRPr lang="es-ES" sz="24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endParaRPr lang="es-ES" sz="8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Ausdrucksseite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s-E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Wortart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Konjugationstyp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supragsementale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Merkmale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	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morph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Aufbau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trennbar-untrennbar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Inhaltsseite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Bedeutung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semantische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Komponenten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	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Verbalcharakter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Aktionsart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Aspektualität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Wortbildung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feldrelevante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Formen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5 Proceso"/>
          <p:cNvSpPr/>
          <p:nvPr/>
        </p:nvSpPr>
        <p:spPr>
          <a:xfrm>
            <a:off x="330200" y="24479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339725" y="3735388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350838" y="50228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921250" y="2257425"/>
            <a:ext cx="4186238" cy="2770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141288" y="2273300"/>
            <a:ext cx="4575175" cy="1139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38375" y="174625"/>
            <a:ext cx="6743700" cy="835025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chemeClr val="bg2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/>
            </a:r>
            <a:br>
              <a:rPr lang="es-ES" sz="3200" b="1" dirty="0" smtClean="0">
                <a:solidFill>
                  <a:schemeClr val="bg2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</a:br>
            <a:r>
              <a:rPr lang="es-ES" sz="3200" b="1" dirty="0" smtClean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rPr>
              <a:t>1.1 FÖRDERUNGSZEITRAUM UND PROJEKTFINANZIERUNG</a:t>
            </a:r>
            <a:endParaRPr lang="es-ES" sz="3200" b="1" dirty="0">
              <a:solidFill>
                <a:schemeClr val="tx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53975" y="3830638"/>
            <a:ext cx="4533900" cy="2557462"/>
          </a:xfrm>
        </p:spPr>
        <p:txBody>
          <a:bodyPr rtlCol="0">
            <a:normAutofit/>
          </a:bodyPr>
          <a:lstStyle/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2010- 2013: 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IN.CI.TE: 10PXIB204 188 PR</a:t>
            </a:r>
            <a:endParaRPr lang="es-E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Xunta de Galicia</a:t>
            </a:r>
          </a:p>
          <a:p>
            <a:pPr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2013- 2015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FFI-2012-32658</a:t>
            </a:r>
            <a:endParaRPr 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3040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Ministerium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Wirtschaft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Wettbewerb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(MINECO)</a:t>
            </a:r>
          </a:p>
          <a:p>
            <a:pPr marL="23040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Europäische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Fonds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Entwickung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(FEDER)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sp>
        <p:nvSpPr>
          <p:cNvPr id="11270" name="7 Marcador de contenido"/>
          <p:cNvSpPr>
            <a:spLocks noGrp="1"/>
          </p:cNvSpPr>
          <p:nvPr>
            <p:ph sz="quarter" idx="4"/>
          </p:nvPr>
        </p:nvSpPr>
        <p:spPr>
          <a:xfrm>
            <a:off x="4587875" y="2500313"/>
            <a:ext cx="4257675" cy="36845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 smtClean="0"/>
              <a:t> </a:t>
            </a:r>
          </a:p>
        </p:txBody>
      </p:sp>
      <p:pic>
        <p:nvPicPr>
          <p:cNvPr id="11271" name="8 Imagen" descr="Resultado de imagen de DICON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19213"/>
            <a:ext cx="16922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12863"/>
            <a:ext cx="2238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Proceso"/>
          <p:cNvSpPr/>
          <p:nvPr/>
        </p:nvSpPr>
        <p:spPr>
          <a:xfrm>
            <a:off x="142875" y="3948113"/>
            <a:ext cx="130175" cy="128587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Proceso"/>
          <p:cNvSpPr/>
          <p:nvPr/>
        </p:nvSpPr>
        <p:spPr>
          <a:xfrm>
            <a:off x="131763" y="4741863"/>
            <a:ext cx="128587" cy="128587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275" name="11 CuadroTexto"/>
          <p:cNvSpPr txBox="1">
            <a:spLocks noChangeArrowheads="1"/>
          </p:cNvSpPr>
          <p:nvPr/>
        </p:nvSpPr>
        <p:spPr bwMode="auto">
          <a:xfrm>
            <a:off x="122238" y="2273300"/>
            <a:ext cx="45942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Di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ccionario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con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ceptual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al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emán-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es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pañol. Estudios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>
                <a:solidFill>
                  <a:schemeClr val="tx1"/>
                </a:solidFill>
                <a:latin typeface="Arial" panose="020B0604020202020204" pitchFamily="34" charset="0"/>
              </a:rPr>
              <a:t>[Konzeptuell orientiertes Wörterbuch Deutsch-Spanisch. Studien]</a:t>
            </a:r>
          </a:p>
        </p:txBody>
      </p:sp>
      <p:sp>
        <p:nvSpPr>
          <p:cNvPr id="11276" name="14 CuadroTexto"/>
          <p:cNvSpPr txBox="1">
            <a:spLocks noChangeArrowheads="1"/>
          </p:cNvSpPr>
          <p:nvPr/>
        </p:nvSpPr>
        <p:spPr bwMode="auto">
          <a:xfrm>
            <a:off x="4921250" y="2257425"/>
            <a:ext cx="413543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La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combi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natoria en paradigmas léxico-semánticos en contraste. Estudio empírico y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digi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talización para el aprendizaje de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l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enguas </a:t>
            </a:r>
            <a:r>
              <a:rPr lang="es-ES" altLang="es-ES" sz="1800" b="1" u="sng">
                <a:solidFill>
                  <a:schemeClr val="tx1"/>
                </a:solidFill>
                <a:latin typeface="Arial" panose="020B0604020202020204" pitchFamily="34" charset="0"/>
              </a:rPr>
              <a:t>ex</a:t>
            </a: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tranjeras en contextos germano-iberorrománicos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es-ES" sz="1200" b="1">
                <a:solidFill>
                  <a:schemeClr val="tx1"/>
                </a:solidFill>
                <a:latin typeface="Arial" panose="020B0604020202020204" pitchFamily="34" charset="0"/>
              </a:rPr>
              <a:t>[Die Kombinatorik in lexikalisch-semantischen Paradigmen im Kontrast. Empirische Studien und Digitalisierung für den Fremdsprachenerwerb in germanisch- iberoromanischen Kontexten]</a:t>
            </a:r>
            <a:endParaRPr lang="es-ES" altLang="es-ES" sz="12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77" name="16 Rectángulo"/>
          <p:cNvSpPr>
            <a:spLocks noChangeArrowheads="1"/>
          </p:cNvSpPr>
          <p:nvPr/>
        </p:nvSpPr>
        <p:spPr bwMode="auto">
          <a:xfrm>
            <a:off x="4587875" y="5180013"/>
            <a:ext cx="4572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    2016- 2018: FFI2015-64476-P</a:t>
            </a:r>
          </a:p>
          <a:p>
            <a:pPr algn="just" eaLnBrk="1" hangingPunct="1">
              <a:lnSpc>
                <a:spcPct val="100000"/>
              </a:lnSpc>
            </a:pPr>
            <a:r>
              <a:rPr lang="es-ES" altLang="es-ES" sz="1600">
                <a:solidFill>
                  <a:schemeClr val="tx1"/>
                </a:solidFill>
                <a:latin typeface="Arial" panose="020B0604020202020204" pitchFamily="34" charset="0"/>
              </a:rPr>
              <a:t> Ministerium für Wirtschaft Wettbewerb  (MINECO)</a:t>
            </a:r>
          </a:p>
          <a:p>
            <a:pPr algn="just" eaLnBrk="1" hangingPunct="1">
              <a:lnSpc>
                <a:spcPct val="100000"/>
              </a:lnSpc>
            </a:pPr>
            <a:r>
              <a:rPr lang="es-ES" altLang="es-ES" sz="1600">
                <a:solidFill>
                  <a:schemeClr val="tx1"/>
                </a:solidFill>
                <a:latin typeface="Arial" panose="020B0604020202020204" pitchFamily="34" charset="0"/>
              </a:rPr>
              <a:t> Europäische Fonds für regionale Entwickung (FEDER)  </a:t>
            </a:r>
          </a:p>
        </p:txBody>
      </p:sp>
      <p:sp>
        <p:nvSpPr>
          <p:cNvPr id="18" name="17 Proceso"/>
          <p:cNvSpPr/>
          <p:nvPr/>
        </p:nvSpPr>
        <p:spPr>
          <a:xfrm>
            <a:off x="4933950" y="52959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22" name="21 Conector recto"/>
          <p:cNvCxnSpPr/>
          <p:nvPr/>
        </p:nvCxnSpPr>
        <p:spPr>
          <a:xfrm flipH="1">
            <a:off x="4794250" y="1319213"/>
            <a:ext cx="1588" cy="54705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79388"/>
            <a:ext cx="8418512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84163" y="1371600"/>
            <a:ext cx="8859837" cy="523398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MODUL 2: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Feldrelevante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Lesarten</a:t>
            </a:r>
            <a:r>
              <a:rPr lang="es-ES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s-ES" sz="24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Varianten</a:t>
            </a:r>
            <a:endParaRPr lang="es-ES" sz="24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endParaRPr lang="es-ES" sz="8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Bedeutungserklärung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Hinweis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auf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paradigmatische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Sinnrelationen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distinktive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Bedeutungsmerkmale</a:t>
            </a:r>
            <a:r>
              <a:rPr lang="es-E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interne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Bedeutungsbeschreibung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Bedeutungsmerkmale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Paradigmatische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Sinnrelationen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Strukturmuster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Register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Belegbeispiele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Frequenz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/>
            </a:pP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5 Proceso"/>
          <p:cNvSpPr/>
          <p:nvPr/>
        </p:nvSpPr>
        <p:spPr>
          <a:xfrm>
            <a:off x="330200" y="222726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339725" y="302577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350838" y="350996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361950" y="3960813"/>
            <a:ext cx="128588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Proceso"/>
          <p:cNvSpPr/>
          <p:nvPr/>
        </p:nvSpPr>
        <p:spPr>
          <a:xfrm>
            <a:off x="371475" y="44450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Proceso"/>
          <p:cNvSpPr/>
          <p:nvPr/>
        </p:nvSpPr>
        <p:spPr>
          <a:xfrm>
            <a:off x="382588" y="4943475"/>
            <a:ext cx="130175" cy="128588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Proceso"/>
          <p:cNvSpPr/>
          <p:nvPr/>
        </p:nvSpPr>
        <p:spPr>
          <a:xfrm>
            <a:off x="382588" y="54324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77825"/>
            <a:ext cx="891222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4 Marcador de contenido"/>
          <p:cNvSpPr>
            <a:spLocks noGrp="1"/>
          </p:cNvSpPr>
          <p:nvPr>
            <p:ph idx="1"/>
          </p:nvPr>
        </p:nvSpPr>
        <p:spPr>
          <a:xfrm>
            <a:off x="284163" y="1371600"/>
            <a:ext cx="8859837" cy="523398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2400" b="1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3: Kombinatorik jeder Lesart u. Entsprechungs- angebot  i.d. Kontaktsprache</a:t>
            </a: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s-ES" altLang="es-ES" sz="800" b="1" u="sng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Argumentstrukturmuster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Satzbauplan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Spezifizierung der Argumente: syntaktische u. semantische Frequenz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Zirkunstanten, Belege, Entsprechungen, Kommentare, etc.</a:t>
            </a:r>
            <a:endParaRPr lang="es-ES" altLang="es-ES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5 Proceso"/>
          <p:cNvSpPr/>
          <p:nvPr/>
        </p:nvSpPr>
        <p:spPr>
          <a:xfrm>
            <a:off x="346075" y="2700338"/>
            <a:ext cx="128588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339725" y="3246438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350838" y="37147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Proceso"/>
          <p:cNvSpPr/>
          <p:nvPr/>
        </p:nvSpPr>
        <p:spPr>
          <a:xfrm>
            <a:off x="371475" y="4618038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253038" y="6438900"/>
            <a:ext cx="389096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</a:rPr>
              <a:t>Engelberg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</a:rPr>
              <a:t>, S. </a:t>
            </a:r>
            <a:r>
              <a:rPr lang="es-ES" sz="1600" b="1" i="1" dirty="0">
                <a:solidFill>
                  <a:schemeClr val="bg2">
                    <a:lumMod val="25000"/>
                  </a:schemeClr>
                </a:solidFill>
              </a:rPr>
              <a:t>et alii 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</a:rPr>
              <a:t>(eds.) </a:t>
            </a:r>
            <a:r>
              <a:rPr lang="de-DE" sz="1600" b="1" dirty="0">
                <a:solidFill>
                  <a:schemeClr val="bg2">
                    <a:lumMod val="25000"/>
                  </a:schemeClr>
                </a:solidFill>
              </a:rPr>
              <a:t>(2015)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5788025" y="6423025"/>
            <a:ext cx="321945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36525"/>
            <a:ext cx="648017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4 Marcador de contenido"/>
          <p:cNvSpPr>
            <a:spLocks noGrp="1"/>
          </p:cNvSpPr>
          <p:nvPr>
            <p:ph idx="1"/>
          </p:nvPr>
        </p:nvSpPr>
        <p:spPr>
          <a:xfrm>
            <a:off x="284163" y="1371600"/>
            <a:ext cx="8859837" cy="523398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altLang="es-ES" sz="2400" b="1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4: Weitere grammatikalische Information</a:t>
            </a: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s-ES" altLang="es-ES" sz="800" b="1" u="sng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Gebrauch und Frequenz: Passiv, passivische Ersatzformen, Modus, synt. Konversion (deverbale Nominalisierungen), etc.</a:t>
            </a:r>
            <a:endParaRPr lang="es-ES" altLang="es-ES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altLang="es-E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5 Proceso"/>
          <p:cNvSpPr/>
          <p:nvPr/>
        </p:nvSpPr>
        <p:spPr>
          <a:xfrm>
            <a:off x="361950" y="2336800"/>
            <a:ext cx="128588" cy="128588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" altLang="es-ES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 Aufbau </a:t>
            </a:r>
            <a:br>
              <a:rPr lang="es-ES" altLang="es-ES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es-ES" altLang="es-ES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4.3.3 Mediostruktur</a:t>
            </a:r>
            <a:endParaRPr lang="es-ES" altLang="es-ES" smtClean="0">
              <a:solidFill>
                <a:schemeClr val="tx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97283" name="2 Marcador de contenido"/>
          <p:cNvSpPr>
            <a:spLocks noGrp="1"/>
          </p:cNvSpPr>
          <p:nvPr>
            <p:ph idx="1"/>
          </p:nvPr>
        </p:nvSpPr>
        <p:spPr>
          <a:xfrm>
            <a:off x="128588" y="1966913"/>
            <a:ext cx="8778875" cy="4351337"/>
          </a:xfrm>
        </p:spPr>
        <p:txBody>
          <a:bodyPr/>
          <a:lstStyle/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altLang="es-ES" sz="2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STUFE 4: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Vergleich der lexikalischen Information aus den 		Modulen 2 und 3 der Stufe 2: INTRALINGUALE   		ANALYSE</a:t>
            </a:r>
          </a:p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STUFE 5:</a:t>
            </a:r>
            <a:r>
              <a:rPr lang="de-DE" altLang="es-E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Vergleich der lexikalischen Information aus den 		Modulen 2 und 3 der Stufe 2: INTERLINGUALE – 		KONTRASTIVE ANALYSE</a:t>
            </a:r>
            <a:endParaRPr lang="es-ES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s-ES" altLang="es-ES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350"/>
            <a:ext cx="2992437" cy="162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Proceso"/>
          <p:cNvSpPr/>
          <p:nvPr/>
        </p:nvSpPr>
        <p:spPr>
          <a:xfrm>
            <a:off x="157163" y="2857500"/>
            <a:ext cx="128587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Proceso"/>
          <p:cNvSpPr/>
          <p:nvPr/>
        </p:nvSpPr>
        <p:spPr>
          <a:xfrm>
            <a:off x="173038" y="4276725"/>
            <a:ext cx="128587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Flecha abajo"/>
          <p:cNvSpPr/>
          <p:nvPr/>
        </p:nvSpPr>
        <p:spPr>
          <a:xfrm>
            <a:off x="536575" y="1797050"/>
            <a:ext cx="236538" cy="5842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Título"/>
          <p:cNvSpPr>
            <a:spLocks noGrp="1"/>
          </p:cNvSpPr>
          <p:nvPr>
            <p:ph type="title"/>
          </p:nvPr>
        </p:nvSpPr>
        <p:spPr>
          <a:xfrm>
            <a:off x="1781175" y="365125"/>
            <a:ext cx="6734175" cy="881063"/>
          </a:xfrm>
        </p:spPr>
        <p:txBody>
          <a:bodyPr/>
          <a:lstStyle/>
          <a:p>
            <a:pPr algn="r" eaLnBrk="1" hangingPunct="1"/>
            <a:r>
              <a:rPr lang="es-ES" altLang="es-ES" sz="3600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4.4 der Konsultationsprozess</a:t>
            </a:r>
            <a:endParaRPr lang="es-ES" altLang="es-ES" sz="3600" smtClean="0">
              <a:solidFill>
                <a:schemeClr val="tx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0" y="1825625"/>
          <a:ext cx="892328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4 Cruz"/>
          <p:cNvSpPr/>
          <p:nvPr/>
        </p:nvSpPr>
        <p:spPr>
          <a:xfrm>
            <a:off x="1970088" y="3686175"/>
            <a:ext cx="300037" cy="365125"/>
          </a:xfrm>
          <a:prstGeom prst="plus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Flecha derecha"/>
          <p:cNvSpPr/>
          <p:nvPr/>
        </p:nvSpPr>
        <p:spPr>
          <a:xfrm>
            <a:off x="3562350" y="3292475"/>
            <a:ext cx="300038" cy="396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Flecha derecha"/>
          <p:cNvSpPr/>
          <p:nvPr/>
        </p:nvSpPr>
        <p:spPr>
          <a:xfrm>
            <a:off x="3541713" y="3948113"/>
            <a:ext cx="300037" cy="3984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5024438" y="3286125"/>
            <a:ext cx="298450" cy="3984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Flecha derecha"/>
          <p:cNvSpPr/>
          <p:nvPr/>
        </p:nvSpPr>
        <p:spPr>
          <a:xfrm>
            <a:off x="5033963" y="4164013"/>
            <a:ext cx="300037" cy="396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6700838" y="3074988"/>
            <a:ext cx="457200" cy="614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6700838" y="3948113"/>
            <a:ext cx="457200" cy="812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6810375" y="3433763"/>
            <a:ext cx="0" cy="87312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Abrir corchete"/>
          <p:cNvSpPr/>
          <p:nvPr/>
        </p:nvSpPr>
        <p:spPr>
          <a:xfrm rot="16200000">
            <a:off x="2603500" y="2882900"/>
            <a:ext cx="528638" cy="4300538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9341" name="18 CuadroTexto"/>
          <p:cNvSpPr txBox="1">
            <a:spLocks noChangeArrowheads="1"/>
          </p:cNvSpPr>
          <p:nvPr/>
        </p:nvSpPr>
        <p:spPr bwMode="auto">
          <a:xfrm>
            <a:off x="5092700" y="6069013"/>
            <a:ext cx="1797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Stufe 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Mikrostruktur</a:t>
            </a:r>
          </a:p>
        </p:txBody>
      </p:sp>
      <p:sp>
        <p:nvSpPr>
          <p:cNvPr id="22" name="21 Abrir corchete"/>
          <p:cNvSpPr/>
          <p:nvPr/>
        </p:nvSpPr>
        <p:spPr>
          <a:xfrm rot="16200000">
            <a:off x="5963444" y="5298281"/>
            <a:ext cx="136525" cy="1338263"/>
          </a:xfrm>
          <a:prstGeom prst="leftBracke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9343" name="22 CuadroTexto"/>
          <p:cNvSpPr txBox="1">
            <a:spLocks noChangeArrowheads="1"/>
          </p:cNvSpPr>
          <p:nvPr/>
        </p:nvSpPr>
        <p:spPr bwMode="auto">
          <a:xfrm>
            <a:off x="2092325" y="5575300"/>
            <a:ext cx="179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Stufe 1 + 3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Makrostruktur</a:t>
            </a:r>
          </a:p>
        </p:txBody>
      </p:sp>
      <p:sp>
        <p:nvSpPr>
          <p:cNvPr id="24" name="23 Abrir corchete"/>
          <p:cNvSpPr/>
          <p:nvPr/>
        </p:nvSpPr>
        <p:spPr>
          <a:xfrm rot="16200000">
            <a:off x="7818438" y="4237038"/>
            <a:ext cx="136525" cy="1336675"/>
          </a:xfrm>
          <a:prstGeom prst="leftBracke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9345" name="24 CuadroTexto"/>
          <p:cNvSpPr txBox="1">
            <a:spLocks noChangeArrowheads="1"/>
          </p:cNvSpPr>
          <p:nvPr/>
        </p:nvSpPr>
        <p:spPr bwMode="auto">
          <a:xfrm>
            <a:off x="7042150" y="5064125"/>
            <a:ext cx="179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Stufe 4+5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Mikrostruktur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5400" y="6391275"/>
            <a:ext cx="3087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 (2014b)</a:t>
            </a:r>
          </a:p>
          <a:p>
            <a:pPr eaLnBrk="1" hangingPunct="1">
              <a:defRPr/>
            </a:pP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Meliss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rPr>
              <a:t>/ Sánchez Hernández (2015)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109538" y="6423025"/>
            <a:ext cx="284797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Título"/>
          <p:cNvSpPr>
            <a:spLocks noGrp="1"/>
          </p:cNvSpPr>
          <p:nvPr>
            <p:ph type="title"/>
          </p:nvPr>
        </p:nvSpPr>
        <p:spPr>
          <a:xfrm>
            <a:off x="2136775" y="365125"/>
            <a:ext cx="6378575" cy="927100"/>
          </a:xfrm>
        </p:spPr>
        <p:txBody>
          <a:bodyPr/>
          <a:lstStyle/>
          <a:p>
            <a:pPr algn="r" eaLnBrk="1" hangingPunct="1"/>
            <a:r>
              <a:rPr lang="es-ES" altLang="es-ES" smtClean="0">
                <a:solidFill>
                  <a:schemeClr val="tx1"/>
                </a:solidFill>
                <a:latin typeface="Franklin Gothic Medium" panose="020B06030201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4.5 die Korpusfrage</a:t>
            </a:r>
            <a:endParaRPr lang="es-ES" altLang="es-ES" smtClean="0">
              <a:solidFill>
                <a:schemeClr val="tx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9725" y="2506663"/>
            <a:ext cx="8599488" cy="36703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(9)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Churchill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die Bombardierung Dresdens. 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(K00/FEB.12901 Kleine Zeitung,15.02.2000)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(10)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Präsident Obama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gleich zu Beginn seiner Amtszeit die Schliessung des Lagers Guantánamo innerhalb eines Jahres.</a:t>
            </a:r>
            <a:r>
              <a:rPr lang="de-DE" sz="2000" b="1" i="1" dirty="0" smtClean="0"/>
              <a:t> </a:t>
            </a:r>
            <a:r>
              <a:rPr lang="de-DE" sz="2000" b="1" dirty="0" smtClean="0"/>
              <a:t>(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NZZ09/FEB.02857 Neue Zürcher Zeitung, 20.02.2009)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(11)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 Soldat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mir, die Hände zu heben.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(L98/MAI.01810 Berliner Morgenpost, 25.05.1998, S. 2)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Stalin befahl das Massaker von Katyn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(12)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 Offizier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befiehlt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einem seiner Leute, mir Wasser nachzuschenken.</a:t>
            </a:r>
            <a:r>
              <a:rPr lang="de-DE" sz="2000" b="1" dirty="0" smtClean="0"/>
              <a:t> 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[Z03/307.05029 Die Zeit (Online-Ausgabe), 17.07.2003]</a:t>
            </a:r>
            <a:endParaRPr lang="es-E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/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20675"/>
            <a:ext cx="2095500" cy="1943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2435225" y="1544638"/>
            <a:ext cx="8763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82" name="9 CuadroTexto"/>
          <p:cNvSpPr txBox="1">
            <a:spLocks noChangeArrowheads="1"/>
          </p:cNvSpPr>
          <p:nvPr/>
        </p:nvSpPr>
        <p:spPr bwMode="auto">
          <a:xfrm>
            <a:off x="3421063" y="1355725"/>
            <a:ext cx="386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A1 =Subjekt (Autoritätsträger)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2459038"/>
            <a:ext cx="7886700" cy="37973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(13) 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 General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befiehlt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rasch weiterzufahren 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Z15/MAR.00250 Die ZEIT, 12.03.2015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(14) 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 Partei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dass meine Gefangenen getötet werden sollten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(A09/FEB.04440 St. Galler Tagblatt, 17.02.2009, S. 5)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(15) 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Dabei </a:t>
            </a:r>
            <a:r>
              <a:rPr lang="de-DE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befahl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er ihr, </a:t>
            </a:r>
            <a:r>
              <a:rPr lang="de-DE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sie solle dem Bühelwirt ein Haupt Vieh verderben</a:t>
            </a:r>
            <a:r>
              <a:rPr lang="de-DE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(A99/MAR.22876 St. Galler Tagblatt, 31.03.1999) </a:t>
            </a:r>
            <a:endParaRPr lang="es-E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/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77825"/>
            <a:ext cx="84232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5 CuadroTexto"/>
          <p:cNvSpPr txBox="1">
            <a:spLocks noChangeArrowheads="1"/>
          </p:cNvSpPr>
          <p:nvPr/>
        </p:nvSpPr>
        <p:spPr bwMode="auto">
          <a:xfrm>
            <a:off x="2160588" y="1624013"/>
            <a:ext cx="509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A3 =Akkusativergänzung (Aufforderung)   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446588" y="1135063"/>
            <a:ext cx="0" cy="4889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73050" y="1282700"/>
            <a:ext cx="8707438" cy="539115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INTERDISCIPLINÄR: 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Germanistik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Hispanistik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Romanistik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INTERNATIONAL: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4 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Lander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Deutschland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Portugal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Österreich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7 </a:t>
            </a:r>
            <a:r>
              <a:rPr lang="es-E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Institutionen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Santiago de Compostela,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Complutense de Madrid,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Salamanca,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Pablo de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Olavide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Extremadura,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Spanien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Madeira, Portugal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Institut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Deutsche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Sprache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Mannheim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Deutschand</a:t>
            </a:r>
            <a:endParaRPr lang="es-E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122238" y="1609725"/>
            <a:ext cx="519112" cy="3016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125413" y="2295525"/>
            <a:ext cx="517525" cy="3000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Proceso"/>
          <p:cNvSpPr/>
          <p:nvPr/>
        </p:nvSpPr>
        <p:spPr>
          <a:xfrm>
            <a:off x="1069975" y="295116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6 Proceso"/>
          <p:cNvSpPr/>
          <p:nvPr/>
        </p:nvSpPr>
        <p:spPr>
          <a:xfrm>
            <a:off x="1071563" y="35290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319" name="3 Título"/>
          <p:cNvSpPr>
            <a:spLocks noGrp="1"/>
          </p:cNvSpPr>
          <p:nvPr>
            <p:ph type="title"/>
          </p:nvPr>
        </p:nvSpPr>
        <p:spPr>
          <a:xfrm>
            <a:off x="3330575" y="665163"/>
            <a:ext cx="3465513" cy="700087"/>
          </a:xfrm>
        </p:spPr>
        <p:txBody>
          <a:bodyPr/>
          <a:lstStyle/>
          <a:p>
            <a:pPr algn="r" eaLnBrk="1" hangingPunct="1"/>
            <a:r>
              <a:rPr lang="es-ES" altLang="es-ES" sz="3200" b="1" smtClean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1.2 PROJEKTTEAM</a:t>
            </a: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538163"/>
            <a:ext cx="1962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81797" y="541015"/>
          <a:ext cx="3328506" cy="288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282575" y="3576638"/>
            <a:ext cx="1468438" cy="1022350"/>
            <a:chOff x="839" y="1552006"/>
            <a:chExt cx="1468496" cy="606130"/>
          </a:xfrm>
        </p:grpSpPr>
        <p:sp>
          <p:nvSpPr>
            <p:cNvPr id="6" name="5 Rectángulo"/>
            <p:cNvSpPr/>
            <p:nvPr/>
          </p:nvSpPr>
          <p:spPr>
            <a:xfrm>
              <a:off x="839" y="1552006"/>
              <a:ext cx="1468496" cy="606130"/>
            </a:xfrm>
            <a:prstGeom prst="rect">
              <a:avLst/>
            </a:prstGeom>
            <a:ln w="25400"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839" y="1552006"/>
              <a:ext cx="1468496" cy="606130"/>
            </a:xfrm>
            <a:prstGeom prst="rect">
              <a:avLst/>
            </a:prstGeom>
            <a:ln w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12700" rIns="12700" bIns="12700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DEREKO</a:t>
              </a:r>
            </a:p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DWDS</a:t>
              </a:r>
            </a:p>
          </p:txBody>
        </p:sp>
      </p:grpSp>
      <p:grpSp>
        <p:nvGrpSpPr>
          <p:cNvPr id="3" name="7 Grupo"/>
          <p:cNvGrpSpPr>
            <a:grpSpLocks/>
          </p:cNvGrpSpPr>
          <p:nvPr/>
        </p:nvGrpSpPr>
        <p:grpSpPr bwMode="auto">
          <a:xfrm>
            <a:off x="2127250" y="3592513"/>
            <a:ext cx="1468438" cy="1022350"/>
            <a:chOff x="839" y="1713736"/>
            <a:chExt cx="1468496" cy="606142"/>
          </a:xfrm>
        </p:grpSpPr>
        <p:sp>
          <p:nvSpPr>
            <p:cNvPr id="9" name="8 Rectángulo"/>
            <p:cNvSpPr/>
            <p:nvPr/>
          </p:nvSpPr>
          <p:spPr>
            <a:xfrm>
              <a:off x="839" y="1713736"/>
              <a:ext cx="1468496" cy="606142"/>
            </a:xfrm>
            <a:prstGeom prst="rect">
              <a:avLst/>
            </a:prstGeom>
            <a:ln w="25400"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839" y="1713736"/>
              <a:ext cx="1468496" cy="606142"/>
            </a:xfrm>
            <a:prstGeom prst="rect">
              <a:avLst/>
            </a:prstGeom>
            <a:ln w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12700" rIns="12700" bIns="12700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CREA/</a:t>
              </a:r>
            </a:p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CORPES XXI</a:t>
              </a:r>
            </a:p>
          </p:txBody>
        </p:sp>
      </p:grpSp>
      <p:sp>
        <p:nvSpPr>
          <p:cNvPr id="19" name="18 Flecha abajo"/>
          <p:cNvSpPr/>
          <p:nvPr/>
        </p:nvSpPr>
        <p:spPr>
          <a:xfrm>
            <a:off x="777875" y="2773363"/>
            <a:ext cx="504825" cy="70802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Flecha abajo"/>
          <p:cNvSpPr/>
          <p:nvPr/>
        </p:nvSpPr>
        <p:spPr>
          <a:xfrm>
            <a:off x="2513013" y="2789238"/>
            <a:ext cx="504825" cy="70802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5253038" y="6438900"/>
            <a:ext cx="389096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</a:rPr>
              <a:t>González </a:t>
            </a:r>
            <a:r>
              <a:rPr lang="es-ES" sz="1600" b="1" dirty="0" err="1">
                <a:solidFill>
                  <a:schemeClr val="bg2">
                    <a:lumMod val="25000"/>
                  </a:schemeClr>
                </a:solidFill>
              </a:rPr>
              <a:t>Ribao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600" b="1" dirty="0">
                <a:solidFill>
                  <a:schemeClr val="bg2">
                    <a:lumMod val="25000"/>
                  </a:schemeClr>
                </a:solidFill>
              </a:rPr>
              <a:t>(2015b)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2" name="21 Conector recto"/>
          <p:cNvCxnSpPr/>
          <p:nvPr/>
        </p:nvCxnSpPr>
        <p:spPr>
          <a:xfrm>
            <a:off x="6745288" y="6443663"/>
            <a:ext cx="230981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81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114550"/>
            <a:ext cx="54197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3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5600" y="1911350"/>
            <a:ext cx="8447088" cy="2960688"/>
          </a:xfrm>
        </p:spPr>
        <p:txBody>
          <a:bodyPr rtlCol="0">
            <a:normAutofit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5. COMBIDIGILEX,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noch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viel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zu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tun</a:t>
            </a:r>
          </a:p>
          <a:p>
            <a:pPr marL="914400" indent="-9144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Fazit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dirty="0" err="1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und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es-ES" sz="4400" b="1" i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Desiderata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270000"/>
            <a:ext cx="7886700" cy="4906963"/>
          </a:xfrm>
        </p:spPr>
        <p:txBody>
          <a:bodyPr rtlCol="0">
            <a:normAutofit fontScale="85000" lnSpcReduction="10000"/>
          </a:bodyPr>
          <a:lstStyle/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Bedürfniss: Erstellung von zweisprachigen Wörterbüchern für Produktionszwecke. 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DICONALE/ COMBIDIGILEX-Wörterbuch als Novum in der onomasiologisch ausgerichteten Lexikographie. 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Erweiterung der semantischen Felder und Erhöhung der Zahl der angebotenen Lemmata. 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Erweiterung der angebotenen Konsultationssprachen, (Portugiesisch).</a:t>
            </a: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„Darstellungsproblematik“ lösen.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Einsatz von Wörterbüchern im Fremdsprachenunterricht: Workshops und Seminaren.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Bildung eines Netzwerkes mit verschiedenen akademischen Institutionen (Anregung und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zukünftige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Zusammenarbeit).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sp>
        <p:nvSpPr>
          <p:cNvPr id="4" name="3 Proceso"/>
          <p:cNvSpPr/>
          <p:nvPr/>
        </p:nvSpPr>
        <p:spPr>
          <a:xfrm>
            <a:off x="522288" y="139700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Proceso"/>
          <p:cNvSpPr/>
          <p:nvPr/>
        </p:nvSpPr>
        <p:spPr>
          <a:xfrm>
            <a:off x="525463" y="2081213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Proceso"/>
          <p:cNvSpPr/>
          <p:nvPr/>
        </p:nvSpPr>
        <p:spPr>
          <a:xfrm>
            <a:off x="538163" y="27908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538163" y="35147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Proceso"/>
          <p:cNvSpPr/>
          <p:nvPr/>
        </p:nvSpPr>
        <p:spPr>
          <a:xfrm>
            <a:off x="538163" y="46196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525463" y="534352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6 Proceso"/>
          <p:cNvSpPr/>
          <p:nvPr/>
        </p:nvSpPr>
        <p:spPr>
          <a:xfrm>
            <a:off x="538163" y="42354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7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5600" y="1911350"/>
            <a:ext cx="8447088" cy="2960688"/>
          </a:xfrm>
        </p:spPr>
        <p:txBody>
          <a:bodyPr rtlCol="0">
            <a:normAutofit/>
          </a:bodyPr>
          <a:lstStyle/>
          <a:p>
            <a:pPr marL="914400" indent="-91440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3200" b="1" dirty="0" smtClean="0">
              <a:solidFill>
                <a:schemeClr val="accent2">
                  <a:lumMod val="75000"/>
                </a:schemeClr>
              </a:solidFill>
              <a:latin typeface="Franklin Gothic Medium" pitchFamily="34" charset="0"/>
            </a:endParaRPr>
          </a:p>
          <a:p>
            <a:pPr marL="914400" indent="-91440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3200" b="1" dirty="0" smtClean="0">
              <a:solidFill>
                <a:schemeClr val="accent2">
                  <a:lumMod val="75000"/>
                </a:schemeClr>
              </a:solidFill>
              <a:latin typeface="Franklin Gothic Medium" pitchFamily="34" charset="0"/>
            </a:endParaRPr>
          </a:p>
          <a:p>
            <a:pPr marL="914400" indent="-91440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rPr>
              <a:t>VIELEN DANK FÜR IHRE AUFMERKSAMKEIT</a:t>
            </a:r>
          </a:p>
          <a:p>
            <a:pPr marL="914400" indent="-91440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sz="3200" b="1" dirty="0" smtClean="0">
              <a:solidFill>
                <a:schemeClr val="accent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763" y="204788"/>
            <a:ext cx="8256587" cy="6454775"/>
          </a:xfrm>
        </p:spPr>
        <p:txBody>
          <a:bodyPr rtlCol="0">
            <a:noAutofit/>
          </a:bodyPr>
          <a:lstStyle/>
          <a:p>
            <a:pPr marL="0" indent="0" algn="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de-DE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LITERATURLISTE:</a:t>
            </a:r>
            <a:endParaRPr lang="es-E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s-ES" sz="105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de-DE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Wörterbücher und lexikographische Ressourcen (Auswahl):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ADESSE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 de datos de Verbos, Alternancias de Diátesis y Esquemas Sintáctico-Semánticos del Español 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[&lt;http://adesse.uvigo.es/data/verbos.php&gt;] (25/11/2016).</a:t>
            </a: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Casares, J. (1959). 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Diccionario ideológico de la lengua española. 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[1. Ed. 1942].Barcelona: Gustavo Gili.</a:t>
            </a: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CORPES XXI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Corpus del español del siglo </a:t>
            </a:r>
            <a:r>
              <a:rPr lang="es-ES" sz="11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xxi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[&lt;http://web.frl.es/CORPES/ view/</a:t>
            </a:r>
            <a:r>
              <a:rPr lang="en-US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inicioExterno.view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&gt;] (25/11/2016).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Real Academia Española: Banco de datos. 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Corpus de referencia del español actual.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[&lt;http://www.rae.es&gt;] (25/11/2016).</a:t>
            </a: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DEREKO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 Referenzkorpus.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[&lt;http://www.ids-mannheim.de/kl/projekte/korpor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a/&gt;] </a:t>
            </a:r>
            <a:r>
              <a:rPr lang="en-US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über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COSMAS II: Corpus Search Management and Analysis System [&lt;http://www.ids-mannheim.de/cosmas2/&gt;] (25/11/2016).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es-ES" sz="11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DiCE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Diccionario de Colocaciones del Español </a:t>
            </a:r>
            <a:r>
              <a:rPr lang="es-E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[&lt;http://www.dicesp.com/paginas&gt;] (25/11/2016).</a:t>
            </a: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Dornseiff, F. (1965).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 deutsche Wortschatz nach Sachgruppen.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[1. Auflage1934]. Berlin: De Gruyter.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Dornseiff, F. / Quasthoff, U. (82004).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 deutsche Wortschatz nach Sachgruppen.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Berlin: De Gruyter.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Engel, U. / Schumacher, H. (1978.).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Kleines Valenzlexikon deutscher Verben.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G. Narr.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Harras, G.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(2004 &amp; 2007).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Handwörterbuch deutscher Kommunikationsverben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Teil 1: Wörterbuch. Teil 2: Lexikalische Strukturen. Berlin: De Gruyter. Online: OWID-IDS: Kommunikationsverben: [&lt;http://www.owid.de/docs/komvb/start.jsp&gt;] (25/11/2016).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Helbig, G. / Schenkel, W. (1969).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 zur Valenz und Distribution deutscher Verben.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Leipzig: VEB Bibliographisches Institut Leipzig.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Pons. Online: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[&lt;http://de.pons.eu/&gt;] (25/11/2016).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Quasthoff, U. (2011).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 der Kollokationen im Deutschen.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Berlin: De Gruyter.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Schreiber, H. / Sommerfeldt, K. E. / Starke, G. (1987/</a:t>
            </a:r>
            <a:r>
              <a:rPr lang="de-DE" sz="11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1990).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 Wortfelder für den Sprachunterricht. Verbgruppen.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Leipzig: Langenscheidt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Verlag Enzyklopädie.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Schreiber, H. / Sommerfeldt, K. E. / Starke, G. (1991).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 Adjektive. Wortfelder für den Sprachunterricht.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Leipzig: Langenscheidt Verlag Enzyklopädie.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Schumacher, H.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(2004).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Valbu-Valenzwörterbuch deutscher Verben.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G.Narr.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Sommerfeldt, K. E. / Schreiber, H. (1974/</a:t>
            </a:r>
            <a:r>
              <a:rPr lang="de-DE" sz="11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1983).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 zur Valenz und Distribution deutscher Adjektive.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Niemeyer.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Wehrle H. / Eggers, H. (1961). </a:t>
            </a:r>
            <a:r>
              <a:rPr lang="de-DE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Deutscher Wortschatz. </a:t>
            </a:r>
            <a:r>
              <a:rPr lang="de-DE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Stuttgart: Klett.</a:t>
            </a:r>
            <a:endParaRPr lang="es-E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es-E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9075" y="1160463"/>
            <a:ext cx="8296275" cy="5403850"/>
          </a:xfrm>
        </p:spPr>
        <p:txBody>
          <a:bodyPr rtlCol="0">
            <a:normAutofit fontScale="55000" lnSpcReduction="20000"/>
          </a:bodyPr>
          <a:lstStyle/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Artikel und Monographien (Auswahl):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Alonso Ramos, M. (2004).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«Elaboración del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Diccionario de colocaciones del español y sus aplicaciones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». In: P.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Battaner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Arias y J. de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Cesaris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(eds.).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Lexicografía. (</a:t>
            </a:r>
            <a:r>
              <a:rPr lang="es-E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Actes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I </a:t>
            </a:r>
            <a:r>
              <a:rPr lang="es-E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Simposium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Internacional de Lexicografía)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Barcelona.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IULA y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Edicions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Petició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149–162.</a:t>
            </a: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Boas, H. C. / Dux, R. (2013). «Semantic frames for foreign-language education: Towards a German frame-based dictionary».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Veridas On-Line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1/2013: 81–100.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Bubenhofer, N. / Ptashnyk, St. (Hrsg.) (2010).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Korpora, Web und Datenbanken: Computergestützte Methoden in der modernen Phraseologie und Lexikographie.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(Phraseologie und Parömiologie, 25). Nürnberg: Schneider Verlag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Hohengehren.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Coseriu, E. (1977/</a:t>
            </a:r>
            <a:r>
              <a:rPr lang="de-DE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1986).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Principios de semántica estructural.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Madrid: Gredos.</a:t>
            </a: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Cosma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R.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Hrsg.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(2014).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Komplexe Prädikationen als Argumente. Kontrastive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Untersuchungen zum Deutschen, Rumänischen und Englischen.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Berlin: Akademie-Verlag.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Domínguez Vázquez, Mª J.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(2013). «Wörterbuchbenutzung: Erwartungen und Bedürfnisse. Ergebnisse einer Umfrage bei Deutsch lernenden Hispanophonen ». In: Mª J. Domínguez Vázquez (Hrsg.).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Trends in der deutschspanischen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Lexikographie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Frankfurt: P. Lang Edition: 135–172.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Egido Vicente, M. (2015).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«Das konzeptuelle Feld der AUTORITÄTSBEZIEHUNGEN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 kontrastiver Sicht.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Eine korpusbasierte Studie des Deutschen und Spanischen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». In: St. Engelberg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(Hrsg.).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Argumentstruktur zwischen Valenz und Konstruktion.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(= Studien zur deutschen Sprache, 68).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G. Narr Verlag: 365–377.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Egido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Vicente, M. 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alii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(2015). «A new pedagogical dictionary for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DaF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with an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onomasiological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focus». In: J. P. Silvestre y A.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Villalva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.). 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 non-existent dictionaries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Lisboa. Centro de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Linguística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Lisboa /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Aveiro: 143–151.</a:t>
            </a:r>
          </a:p>
          <a:p>
            <a:pPr marL="0" indent="0" algn="just" eaLnBrk="1" fontAlgn="auto" hangingPunct="1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Engel, U. (2004).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 Grammatik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Neubearbeitung.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München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iudicium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1313" y="1296988"/>
            <a:ext cx="8174037" cy="5561012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Engelberg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S. </a:t>
            </a:r>
            <a:r>
              <a:rPr lang="en-U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1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alii</a:t>
            </a:r>
            <a:r>
              <a:rPr lang="en-U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(2012). «Argument structure and text genre: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crosscorpus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evaluation of the distributional characteristics of argument structure realizations».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Lexicographica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28: 13–48.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Engelberg, S. / Lemnitzer, L. (2001/</a:t>
            </a:r>
            <a:r>
              <a:rPr lang="de-DE" sz="14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2009).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Lexikographie und Wörterbuchbenutzung.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Stauffenburg.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Fernández Méndez, M. (2014). « ¿Sirve para algo un diccionario monolingüe de ELE?». In: M. P. Garcés Gómez (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Hrsg.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Lexicografía Teórica y aplicada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Anexos de Revista de Lexicografía, 26. A 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Coruna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A 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Coruna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Servicio de 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Publicacións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153–164.</a:t>
            </a: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Engelberg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S. 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(eds.)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(2015).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Argumentstruktur zwischen Valenz und Konstruktion.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(Studien zur deutschen Sprache 68). Tübingen: G. Narr.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Fernández Méndez, M.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(2016). 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«El uso de los diccionarios de/ para ELE y 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DaF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Análisis de una encuesta desde una perspectiva contrastiva». In: i Sabater 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Hrgs.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Sprachdidaktik Spanisch-Deutsch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G. Narr.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Fuentes Morán, Ma Teresa (1997). 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Gramática en la lexicografía bilingüe. Morfología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sintaxis en diccionarios español-alemán desde el punto de vista del </a:t>
            </a:r>
            <a:r>
              <a:rPr lang="es-ES" sz="1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germanohablante</a:t>
            </a:r>
            <a:r>
              <a:rPr lang="es-E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Tübingen: Niemeyer.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García-Miguel, J. M. </a:t>
            </a:r>
            <a:r>
              <a:rPr lang="fr-FR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fr-FR" sz="1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alii</a:t>
            </a:r>
            <a:r>
              <a:rPr lang="fr-FR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(2010).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«ADESSE. A Database with Syntactic and Semantic Annotation of a Corpus of Spanish». In: N.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Calzolari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1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.). </a:t>
            </a:r>
            <a:r>
              <a:rPr lang="en-U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Proceedings of the Seventh International Conference on Language Resources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Evaluation (LREC) (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Valletta-Malta, 17–23 de mayo): 1903–1910 [&lt;http://www.lrec-conf.org/proceedings/lrec2010/index.html&gt;] (25/11/2016).</a:t>
            </a: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Geckeler, H. (1971/</a:t>
            </a:r>
            <a:r>
              <a:rPr lang="de-DE" sz="14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1982).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Strukturelle Semantik und Wortfeldtheorie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München: W. Fink.</a:t>
            </a: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González Ribao, V. (2015a). «Das lexikosemantische Paradigma der neuen medialen Kommunikationsverben im Sprachvergleich (Spanisch-Englisch-Deutsch) unter dem Blickwinkel der Argumentstruktur». In: Engelberg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(Hrgs.). </a:t>
            </a:r>
            <a:r>
              <a:rPr lang="de-DE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Argumentstruktur zwischen Valenz und Konstruktion</a:t>
            </a:r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(=Studien zur deutschen Sprache, 68). Tübingen: G. Narr: 341–353.</a:t>
            </a:r>
          </a:p>
          <a:p>
            <a:pPr marL="0" indent="0" algn="just" eaLnBrk="1" fontAlgn="auto" hangingPunct="1">
              <a:lnSpc>
                <a:spcPts val="15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3513" y="1241425"/>
            <a:ext cx="8351837" cy="5337175"/>
          </a:xfrm>
        </p:spPr>
        <p:txBody>
          <a:bodyPr rtlCol="0">
            <a:normAutofit fontScale="47500" lnSpcReduction="20000"/>
          </a:bodyPr>
          <a:lstStyle/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González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Ribao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V.(2015b). </a:t>
            </a:r>
            <a:r>
              <a:rPr lang="fr-FR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fr-FR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Sobr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algunos conflictos en la 'pre'-lexicografía: la selección de corpus para la elaboración de un diccionario conceptual alemán-español</a:t>
            </a:r>
            <a:r>
              <a:rPr lang="fr-FR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In: Domínguez Vázquez, Mª José / Gómez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Guinovart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Xavier / Valcárcel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Riveiro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Carlos (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Hrg.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 </a:t>
            </a:r>
            <a:r>
              <a:rPr lang="es-ES" sz="25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Lexicografía de las lenguas románicas II. Aproximaciones a la lexicografía contemporánea y contrastiva.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(Serie/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Colection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 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Lexicografía de las lenguas románicas II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 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de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Gruyter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Lexicography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Romance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Languages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Contemporary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Contrastive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Lexicography</a:t>
            </a:r>
            <a:r>
              <a:rPr lang="es-ES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], 247-270.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González Ribao, V. / Meliss, Meike (2015). «Theoretische und methodologische Grundlagen eines onomasiologisch-konzeptuell orientierten Produktionswörterbuches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für den zweisprachigen Lernerkontext: Deutsch-Spanisch».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In: J. A. Calañas Continente y F. Robles i Sabater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Hrsg.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diccionarios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alemán: evolución y nuevas perspectivas.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Frankfurt. P.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(=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Spanische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Akzente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Studien zur Linguistik des Deutschen, 2): 109–136.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González Ribao, V. / Proost, K. (2015).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«El campo léxico al servicio de la lexicografía: Un análisis contrastivo en torno a algunos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subcampos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los verbos de comunicación en alemán y español». In: M. J. Domínguez Vázquez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Hrsg.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Lexicografía de las lenguas románicas. Aproximaciones a la lexicografía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moderna y contrastiva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Koor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.: Mª D. Sánchez Palomino y Mª J. Domínguez Vázquez), (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Bd.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2).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München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Bosten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De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Gruyter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223–245.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Haensch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G. /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Omenaca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C. (1997, 22004).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diccionarios del español en el siglo XXI.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Salamanca: Ediciones Universidad.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Hausmann, F. J. (1991). «Die zweisprachige Lexikographie Spanisch-Deutsch, Deutsch-Spanisch». En: F. J. Hausmann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(1989–1991).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Wörterbücher: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Ein Internationales Handbuch zur Lexikographie.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HSK 5.1-5.3,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NewYork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de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Gruyter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2987–2991.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Martín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Mingorance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L. (1994). «La lexicografía onomasiológica».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In: H. Hernández / H. Mederos (Koord.).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Aspectos de lexicografía contemporánea.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Barcelona: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Biblograf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15–27.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104900"/>
            <a:ext cx="7886700" cy="5691188"/>
          </a:xfrm>
        </p:spPr>
        <p:txBody>
          <a:bodyPr rtlCol="0">
            <a:normAutofit fontScale="25000" lnSpcReduction="20000"/>
          </a:bodyPr>
          <a:lstStyle/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Meliss, M. (2013a). «Das zweisprachige Wörterbuch im bilateralen deutsch-spanischen</a:t>
            </a:r>
            <a:endParaRPr lang="es-ES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Kontext. Alte und neue Wege». 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En: Mª J. Domínguez Vázquez (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Hrsg.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de-DE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Trends in der deutsch-spanischen Lexikographie</a:t>
            </a: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Frankfurt: P. Lang Edition: 61–87.</a:t>
            </a:r>
            <a:endParaRPr lang="es-ES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Meliss, M. (2013b). «Online-Lexikographie im DaF-Bereich: Eine erste kritische Annäherung: Bestandsaufnahme – Nutzen – Perspektiven». </a:t>
            </a:r>
            <a:r>
              <a:rPr lang="es-E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Real: Revista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4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Estudos</a:t>
            </a:r>
            <a:r>
              <a:rPr lang="es-E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4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Alemães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4/2013: 176–199 [&lt;http://real.fl.ul.pt/textos.page/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/2&gt;] (25/11/2016).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Meliss, M. (2014a). «(Vor)überlegungen zu einem zweisprachigen Produktionslernerwörterbuch für das Sprachenpaar DaF und ELE». In: D. Reimann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(Hrsg.). </a:t>
            </a:r>
            <a:r>
              <a:rPr lang="de-DE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Kontrastive Linguistik und Fremdsprachendidaktik Iberoromanisch –Deutsch. Studien zu Morphosyntax, nonverbaler Kommunikation, Mediensprache, Lexikographie und Mehrsprachigkeitsdidaktik (Spanisch/Portugiesisch/Deutsch) </a:t>
            </a: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(Romanistische Fremdsprachenforschung und Unterrichtsentwicklung,</a:t>
            </a:r>
            <a:r>
              <a:rPr lang="de-DE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2). Tübingen. Narr: 113–137.</a:t>
            </a:r>
            <a:endParaRPr lang="es-ES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Meliss, M. (2014b). «Die fremdsprachige Produktionssituation im Fokus eines onomasiologisch-konzeptuell orientierten, zweisprachig-bilateralen Wörterbuches für das Sprachenpaar Deutsch - Spanisch: Theoretische und methodologische Grundlagen von DICONALE». 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In: A. Abel </a:t>
            </a:r>
            <a:r>
              <a:rPr lang="en-U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4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alii</a:t>
            </a:r>
            <a:r>
              <a:rPr lang="en-U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 (2014). P</a:t>
            </a:r>
            <a:r>
              <a:rPr lang="en-U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roceedings of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XVI EURALEX International Congress: The User in Focus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Bolzano: Institute for </a:t>
            </a:r>
            <a:r>
              <a:rPr lang="en-U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Specialised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Communication and Multilingualism: 1119–1134. [&lt;http:// </a:t>
            </a:r>
            <a:r>
              <a:rPr lang="en-US" sz="4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www.euralex.org/elx_proceedings/Euralex2014/euralex_2014_087p_1119</a:t>
            </a:r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.pdf&gt;] (25/ 11/2016).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4000" dirty="0" smtClean="0"/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Meike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(2015): </a:t>
            </a:r>
            <a:r>
              <a:rPr lang="fr-FR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Propuestas para un diccionario conceptual bilingüe para ELE y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DaF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¿Qué aportan los diccionarios de aprendizaje para situaciones de expresión escrita en lengua extranjera?</a:t>
            </a:r>
            <a:r>
              <a:rPr lang="fr-FR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»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In: Domínguez Vázquez, María J. et al. (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Hrg.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 </a:t>
            </a:r>
            <a:r>
              <a:rPr lang="es-E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Lexicografía de las lenguas románicas II. Aproximaciones a la lexicografía moderna y contrastiva.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de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Gruyter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271-296.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Meliss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M. y Sánchez Hernández, P. (2015). </a:t>
            </a:r>
            <a:r>
              <a:rPr lang="fr-FR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Nuevos retos para la lexicografía pedagógica, bilingüe alemán-español</a:t>
            </a:r>
            <a:r>
              <a:rPr lang="fr-FR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RILE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vol. 4: 123-150. [</a:t>
            </a:r>
            <a:r>
              <a:rPr lang="es-ES" sz="4000" u="sng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http://revistes.publicacionsurv.cat/index.php/rile/issue/view/60/showToc</a:t>
            </a:r>
            <a:r>
              <a:rPr lang="es-ES" sz="4000" u="sng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(25/11/2016).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Model, Benedikt (2010). </a:t>
            </a:r>
            <a:r>
              <a:rPr lang="de-DE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Syntagmatik im zweisprachigen Wörterbuch. </a:t>
            </a: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Berlin: de Gruyter.</a:t>
            </a:r>
            <a:endParaRPr lang="es-ES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Müller-Spitzer, C. (Hrsg.) (2014). </a:t>
            </a:r>
            <a:r>
              <a:rPr lang="de-DE" sz="4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Using Online Dictionaries.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Boston: de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Gruyter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Lexicographica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Series </a:t>
            </a:r>
            <a:r>
              <a:rPr lang="es-ES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Maior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145).</a:t>
            </a:r>
          </a:p>
          <a:p>
            <a:pPr marL="0" indent="0" algn="just" eaLnBrk="1" fontAlgn="auto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endParaRPr lang="es-E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160463"/>
            <a:ext cx="7886700" cy="5349875"/>
          </a:xfrm>
        </p:spPr>
        <p:txBody>
          <a:bodyPr rtlCol="0">
            <a:normAutofit fontScale="55000" lnSpcReduction="20000"/>
          </a:bodyPr>
          <a:lstStyle/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Nied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Curcio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M. (2015). 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 </a:t>
            </a:r>
            <a:r>
              <a:rPr lang="fr-F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Wörterbuchbenutzung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Wortschatzerwerb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». In : Info </a:t>
            </a:r>
            <a:r>
              <a:rPr lang="fr-F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DaF</a:t>
            </a:r>
            <a:r>
              <a:rPr lang="fr-F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5, 445-468.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Porto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Dapena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J. Á. (2002). </a:t>
            </a:r>
            <a:r>
              <a:rPr lang="es-E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Manual de técnica lexicográfica.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Madrid: Arco.</a:t>
            </a:r>
          </a:p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Reichmann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O. (1989). «Das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onomasiologische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buch: Ein Überblick». In: F. J. Hausmann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alii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(1989–1991).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Wörterbücher: Ein Internationales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Handbuch zur Lexikographie.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HSK 5.1-5.3, Berlin / NewYork: De Gruyter: 1057–1067.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Sánchez Hernández, P. (2013). «Zur Konzipierung eines deutsch-spanischen kombiniert onomasiologisch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semasiologisch ausgerichteten Verbwörterbuchs mit online-Zugriff– ausgewählte Aspekte». </a:t>
            </a:r>
            <a:r>
              <a:rPr lang="en-U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Aussiger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Beiträge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Ustí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nad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Labem, Praesens,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7/2013: 135–155.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Tarp, S. (2012). «Online dictionaries: today and tomorrow». En: U.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Heid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.). 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Thematic Part: Corpora and Lexicography. 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Berlin: de Gruyter. Lexicographica 28/2012: 253–267.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Wotjak, G. (2013). «Inwieweit kann das kommunikative Potenzial lexikalischer Einheiten als Bezugsbasis für kontrastive Lexikographie im Sprachenpaar Spanisch-Deutsch dienen?» In: Mª J. Domínguez Vázquez (Hrsg.). </a:t>
            </a:r>
            <a:r>
              <a:rPr lang="de-DE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Trends in der deutsch-spanischen Lexikographie</a:t>
            </a:r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Frankfurt: P. Lang Edition: 109–133.</a:t>
            </a:r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de-DE" dirty="0" smtClean="0"/>
              <a:t>	</a:t>
            </a:r>
            <a:endParaRPr lang="es-E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4 Marcador de contenido"/>
          <p:cNvSpPr>
            <a:spLocks noGrp="1"/>
          </p:cNvSpPr>
          <p:nvPr>
            <p:ph idx="1"/>
          </p:nvPr>
        </p:nvSpPr>
        <p:spPr>
          <a:xfrm>
            <a:off x="246063" y="1365250"/>
            <a:ext cx="8474075" cy="4811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externe Kollaborationen: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Universität Salzburg, Österreich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Instituto Politécnico do Porto, Portugal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Universidade Católica Portuguesa  (Lissabon), Portugal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s-ES" altLang="es-ES" sz="20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 (Vermittler- und Beobachterrolle): </a:t>
            </a: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unterzeichnete 	Abkommen mit: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- Centro de Linguas Modernas (Institut für Moderne Sprachen) 	der Universität Santiago de Compostela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" altLang="es-E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Instituto Cervantes Berlín</a:t>
            </a:r>
          </a:p>
        </p:txBody>
      </p:sp>
      <p:sp>
        <p:nvSpPr>
          <p:cNvPr id="6" name="5 Proceso"/>
          <p:cNvSpPr/>
          <p:nvPr/>
        </p:nvSpPr>
        <p:spPr>
          <a:xfrm>
            <a:off x="1069975" y="146367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Proceso"/>
          <p:cNvSpPr/>
          <p:nvPr/>
        </p:nvSpPr>
        <p:spPr>
          <a:xfrm>
            <a:off x="1073150" y="3457575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0 CuadroTexto"/>
          <p:cNvSpPr txBox="1">
            <a:spLocks noChangeArrowheads="1"/>
          </p:cNvSpPr>
          <p:nvPr/>
        </p:nvSpPr>
        <p:spPr bwMode="auto">
          <a:xfrm>
            <a:off x="719138" y="2028825"/>
            <a:ext cx="43434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IP: Prof. Dr. Meike Meliss, USC/ IDS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Arial" panose="020B0604020202020204" pitchFamily="34" charset="0"/>
              </a:rPr>
              <a:t>IP: Dr. Inmaculada Mas Álvarez, USC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Pablo Gamallo Otero, USC (EM)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Manuel Fernández Méndez, USC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Paloma Sánchez Hernández, UCM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María Egido Vicente, USAL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Prof. Dr. Alberto Bustos, Plaza UEX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Juan Cuartero Otal, UPO</a:t>
            </a:r>
          </a:p>
        </p:txBody>
      </p:sp>
      <p:pic>
        <p:nvPicPr>
          <p:cNvPr id="17411" name="11 Imagen" descr="https://upload.wikimedia.org/wikipedia/commons/thumb/5/5c/Flag_of_Portugal.svg/125px-Flag_of_Portug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611688"/>
            <a:ext cx="447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13 CuadroTexto"/>
          <p:cNvSpPr txBox="1">
            <a:spLocks noChangeArrowheads="1"/>
          </p:cNvSpPr>
          <p:nvPr/>
        </p:nvSpPr>
        <p:spPr bwMode="auto">
          <a:xfrm>
            <a:off x="735013" y="4897438"/>
            <a:ext cx="4783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Mario Franco Barros, UMA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Ana Margarida Abrantes, UCP (EM)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Xandra Santos Palmou, ISCAP-IPPorto (EM)</a:t>
            </a:r>
          </a:p>
        </p:txBody>
      </p:sp>
      <p:sp>
        <p:nvSpPr>
          <p:cNvPr id="17413" name="15 CuadroTexto"/>
          <p:cNvSpPr txBox="1">
            <a:spLocks noChangeArrowheads="1"/>
          </p:cNvSpPr>
          <p:nvPr/>
        </p:nvSpPr>
        <p:spPr bwMode="auto">
          <a:xfrm>
            <a:off x="4981575" y="2135188"/>
            <a:ext cx="3875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Prof. Dr. Bernhard Pöll, Universität Salzburg (EM)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17 CuadroTexto"/>
          <p:cNvSpPr txBox="1">
            <a:spLocks noChangeArrowheads="1"/>
          </p:cNvSpPr>
          <p:nvPr/>
        </p:nvSpPr>
        <p:spPr bwMode="auto">
          <a:xfrm>
            <a:off x="5022850" y="3479800"/>
            <a:ext cx="3875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Prof. Dr. Stefan Engelberg, IDS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Dr. Kristel Proost, IDS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Venessa Gónzález Riabo, IDS/ USC</a:t>
            </a:r>
          </a:p>
        </p:txBody>
      </p:sp>
      <p:pic>
        <p:nvPicPr>
          <p:cNvPr id="17415" name="18 Imagen" descr="http://3.bp.blogspot.com/-z1uDEv7rGEI/UIpAzIvCv7I/AAAAAAAAIVQ/KXSYgJVXhV0/s1600/Austria_Grunge_Flag_by_think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811338"/>
            <a:ext cx="4270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19 Imagen" descr="http://www.banderolaspublicitarias.com/image/cache/data/importer/alemania-500x5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054350"/>
            <a:ext cx="4492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22 Marcador de contenido" descr="https://upload.wikimedia.org/wikipedia/commons/thumb/3/32/Flag_of_Spain_(Civil).svg/200px-Flag_of_Spain_(Civil).svg.png"/>
          <p:cNvPicPr>
            <a:picLocks noGr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25" y="1811338"/>
            <a:ext cx="434975" cy="244475"/>
          </a:xfrm>
        </p:spPr>
      </p:pic>
      <p:sp>
        <p:nvSpPr>
          <p:cNvPr id="17418" name="9 CuadroTexto"/>
          <p:cNvSpPr txBox="1">
            <a:spLocks noChangeArrowheads="1"/>
          </p:cNvSpPr>
          <p:nvPr/>
        </p:nvSpPr>
        <p:spPr bwMode="auto">
          <a:xfrm>
            <a:off x="4287838" y="6227763"/>
            <a:ext cx="461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</a:rPr>
              <a:t>*EM = externer Mitarbeiter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206500"/>
            <a:ext cx="90773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8 CuadroTexto"/>
          <p:cNvSpPr txBox="1">
            <a:spLocks noChangeArrowheads="1"/>
          </p:cNvSpPr>
          <p:nvPr/>
        </p:nvSpPr>
        <p:spPr bwMode="auto">
          <a:xfrm>
            <a:off x="790575" y="5524500"/>
            <a:ext cx="748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Arial" panose="020B0604020202020204" pitchFamily="34" charset="0"/>
              </a:rPr>
              <a:t>http://www.usc.es/gl/proxectos/diconale/aleman/index.html</a:t>
            </a:r>
          </a:p>
        </p:txBody>
      </p:sp>
      <p:sp>
        <p:nvSpPr>
          <p:cNvPr id="10" name="9 Flecha arriba"/>
          <p:cNvSpPr/>
          <p:nvPr/>
        </p:nvSpPr>
        <p:spPr>
          <a:xfrm>
            <a:off x="4162425" y="6034088"/>
            <a:ext cx="488950" cy="669925"/>
          </a:xfrm>
          <a:prstGeom prst="upArrow">
            <a:avLst>
              <a:gd name="adj1" fmla="val 50000"/>
              <a:gd name="adj2" fmla="val 59408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" name="11 Flecha izquierda"/>
          <p:cNvSpPr/>
          <p:nvPr/>
        </p:nvSpPr>
        <p:spPr>
          <a:xfrm>
            <a:off x="1741488" y="3062288"/>
            <a:ext cx="379412" cy="227012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5" name="14 Flecha izquierda"/>
          <p:cNvSpPr/>
          <p:nvPr/>
        </p:nvSpPr>
        <p:spPr>
          <a:xfrm>
            <a:off x="1754188" y="3670300"/>
            <a:ext cx="381000" cy="227013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9463" name="3 Título"/>
          <p:cNvSpPr txBox="1">
            <a:spLocks/>
          </p:cNvSpPr>
          <p:nvPr/>
        </p:nvSpPr>
        <p:spPr bwMode="auto">
          <a:xfrm>
            <a:off x="2120900" y="365125"/>
            <a:ext cx="69897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solidFill>
                  <a:srgbClr val="5F5F5F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rgbClr val="5F5F5F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5F5F5F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3200" b="1">
                <a:solidFill>
                  <a:schemeClr val="tx1"/>
                </a:solidFill>
                <a:latin typeface="Franklin Gothic Medium" panose="020B0603020102020204" pitchFamily="34" charset="0"/>
              </a:rPr>
              <a:t>1.3 UNSER WEB : </a:t>
            </a:r>
            <a:r>
              <a:rPr lang="es-ES" altLang="es-ES" sz="3200" b="1" i="1">
                <a:solidFill>
                  <a:schemeClr val="tx1"/>
                </a:solidFill>
                <a:latin typeface="Franklin Gothic Medium" panose="020B0603020102020204" pitchFamily="34" charset="0"/>
              </a:rPr>
              <a:t>work in progress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887413"/>
            <a:ext cx="54959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711325"/>
            <a:ext cx="50958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730375"/>
            <a:ext cx="175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2309813" y="3016250"/>
            <a:ext cx="879475" cy="46355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Proceso"/>
          <p:cNvSpPr/>
          <p:nvPr/>
        </p:nvSpPr>
        <p:spPr>
          <a:xfrm>
            <a:off x="3235325" y="23812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Proceso"/>
          <p:cNvSpPr/>
          <p:nvPr/>
        </p:nvSpPr>
        <p:spPr>
          <a:xfrm>
            <a:off x="3235325" y="5734050"/>
            <a:ext cx="130175" cy="1270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0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0.6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3|2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7|1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0.9|7.7|2.6"/>
</p:tagLst>
</file>

<file path=ppt/theme/theme1.xml><?xml version="1.0" encoding="utf-8"?>
<a:theme xmlns:a="http://schemas.openxmlformats.org/drawingml/2006/main" name="Presentacion_Centenario_USAL2016 - copia">
  <a:themeElements>
    <a:clrScheme name="USAL CENTENARIO">
      <a:dk1>
        <a:srgbClr val="505050"/>
      </a:dk1>
      <a:lt1>
        <a:srgbClr val="FFFFFF"/>
      </a:lt1>
      <a:dk2>
        <a:srgbClr val="5E5E5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B20E"/>
      </a:accent4>
      <a:accent5>
        <a:srgbClr val="4472C4"/>
      </a:accent5>
      <a:accent6>
        <a:srgbClr val="EC4F22"/>
      </a:accent6>
      <a:hlink>
        <a:srgbClr val="0563C1"/>
      </a:hlink>
      <a:folHlink>
        <a:srgbClr val="EC4F2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Centenario USAL 2016" id="{22D0DB59-5A2C-3145-9F9A-BA66E6E65BB2}" vid="{F8241B2F-DD01-BA4A-9E7C-7EF671D53864}"/>
    </a:ext>
  </a:extLst>
</a:theme>
</file>

<file path=ppt/theme/theme2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Centenario USAL 2016" id="{22D0DB59-5A2C-3145-9F9A-BA66E6E65BB2}" vid="{4765A098-AA21-EB4E-8983-CFB2F80F5E0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lásico de Office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lásico de Office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lásico de Office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Presentacion_Centenario_USAL2016 - copia</Template>
  <TotalTime>4134</TotalTime>
  <Words>2409</Words>
  <Application>Microsoft Office PowerPoint</Application>
  <PresentationFormat>Presentación en pantalla (4:3)</PresentationFormat>
  <Paragraphs>526</Paragraphs>
  <Slides>59</Slides>
  <Notes>59</Notes>
  <HiddenSlides>0</HiddenSlides>
  <MMClips>59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59</vt:i4>
      </vt:variant>
    </vt:vector>
  </HeadingPairs>
  <TitlesOfParts>
    <vt:vector size="71" baseType="lpstr">
      <vt:lpstr>Arial</vt:lpstr>
      <vt:lpstr>Arial Narrow</vt:lpstr>
      <vt:lpstr>Calibri</vt:lpstr>
      <vt:lpstr>Calibri Light</vt:lpstr>
      <vt:lpstr>Franklin Gothic Demi Cond</vt:lpstr>
      <vt:lpstr>Franklin Gothic Medium</vt:lpstr>
      <vt:lpstr>Franklin Gothic Medium Cond</vt:lpstr>
      <vt:lpstr>Tahoma</vt:lpstr>
      <vt:lpstr>Times New Roman</vt:lpstr>
      <vt:lpstr>Trebuchet MS</vt:lpstr>
      <vt:lpstr>Presentacion_Centenario_USAL2016 - copia</vt:lpstr>
      <vt:lpstr>Contenido</vt:lpstr>
      <vt:lpstr>DICONALE UND COMBIDIGILEX  ZWEI PROJEKTE, EIN ZIEL  Erstellung eines korpusbasierten onomasiologish-konzeptuell orientierten Verbwörterbuches für das Sprachenpaar Spanisch-Deutsch </vt:lpstr>
      <vt:lpstr>ZIEL DES VORTRAGS</vt:lpstr>
      <vt:lpstr>Presentación de PowerPoint</vt:lpstr>
      <vt:lpstr> 1.1 FÖRDERUNGSZEITRAUM UND PROJEKTFINANZIERUNG</vt:lpstr>
      <vt:lpstr>1.2 PROJEKTTEAM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3.1 Einleitung: Beispiele</vt:lpstr>
      <vt:lpstr>Presentación de PowerPoint</vt:lpstr>
      <vt:lpstr>Presentación de PowerPoint</vt:lpstr>
      <vt:lpstr>Presentación de PowerPoint</vt:lpstr>
      <vt:lpstr>3.2 Die DICONALE-Umfrage</vt:lpstr>
      <vt:lpstr>Presentación de PowerPoint</vt:lpstr>
      <vt:lpstr>Presentación de PowerPoint</vt:lpstr>
      <vt:lpstr>Presentación de PowerPoint</vt:lpstr>
      <vt:lpstr>Presentación de PowerPoint</vt:lpstr>
      <vt:lpstr>4.1  warum onomasiologisch?</vt:lpstr>
      <vt:lpstr>Presentación de PowerPoint</vt:lpstr>
      <vt:lpstr>Presentación de PowerPoint</vt:lpstr>
      <vt:lpstr>Presentación de PowerPoint</vt:lpstr>
      <vt:lpstr>Studien zu Teilbereichen der Lexik nach semantischen und teilweise kombinatorischen Gesichtspunkten </vt:lpstr>
      <vt:lpstr>Presentación de PowerPoint</vt:lpstr>
      <vt:lpstr>Presentación de PowerPoint</vt:lpstr>
      <vt:lpstr>Presentación de PowerPoint</vt:lpstr>
      <vt:lpstr>       4.2 das mehrstufig-modulare Beschreibungsmodell: Stufen </vt:lpstr>
      <vt:lpstr>4.3 Aufbau  4.3.1 Makrostruktur</vt:lpstr>
      <vt:lpstr>Presentación de PowerPoint</vt:lpstr>
      <vt:lpstr>VERBALE SZENARIEN </vt:lpstr>
      <vt:lpstr>Presentación de PowerPoint</vt:lpstr>
      <vt:lpstr>Presentación de PowerPoint</vt:lpstr>
      <vt:lpstr>4.3 Aufbau  4.3.2 Mikrostruktur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4.3 Aufbau  4.3.3 Mediostruktur</vt:lpstr>
      <vt:lpstr>4.4 der Konsultationsprozess</vt:lpstr>
      <vt:lpstr>4.5 die Korpusfrage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MARIA EGIDO</cp:lastModifiedBy>
  <cp:revision>380</cp:revision>
  <dcterms:created xsi:type="dcterms:W3CDTF">2016-11-12T10:58:20Z</dcterms:created>
  <dcterms:modified xsi:type="dcterms:W3CDTF">2017-05-19T13:18:30Z</dcterms:modified>
</cp:coreProperties>
</file>